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media/image1.jpeg" ContentType="image/jpeg"/>
  <Override PartName="/ppt/media/image3.png" ContentType="image/png"/>
  <Override PartName="/ppt/media/image2.png" ContentType="image/png"/>
  <Override PartName="/ppt/media/image4.png" ContentType="image/png"/>
  <Override PartName="/ppt/media/image5.png" ContentType="image/png"/>
  <Override PartName="/ppt/media/image6.png" ContentType="image/p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it-IT" sz="4400" strike="noStrike" u="none">
                <a:solidFill>
                  <a:srgbClr val="000000"/>
                </a:solidFill>
                <a:effectLst/>
                <a:uFillTx/>
                <a:latin typeface="Arial"/>
              </a:rPr>
              <a:t>Fai clic per spostare la diapositiva</a:t>
            </a:r>
            <a:endParaRPr b="0" lang="it-IT" sz="4400" strike="noStrike" u="none">
              <a:solidFill>
                <a:srgbClr val="000000"/>
              </a:solidFill>
              <a:effectLst/>
              <a:uFillTx/>
              <a:latin typeface="Arial"/>
            </a:endParaRPr>
          </a:p>
        </p:txBody>
      </p:sp>
      <p:sp>
        <p:nvSpPr>
          <p:cNvPr id="11"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indent="0">
              <a:buNone/>
            </a:pPr>
            <a:r>
              <a:rPr b="0" lang="it-IT" sz="2000" strike="noStrike" u="none">
                <a:solidFill>
                  <a:srgbClr val="000000"/>
                </a:solidFill>
                <a:effectLst/>
                <a:uFillTx/>
                <a:latin typeface="Arial"/>
              </a:rPr>
              <a:t>Fai clic per modificare il formato delle note</a:t>
            </a:r>
            <a:endParaRPr b="0" lang="it-IT" sz="2000" strike="noStrike" u="none">
              <a:solidFill>
                <a:srgbClr val="000000"/>
              </a:solidFill>
              <a:effectLst/>
              <a:uFillTx/>
              <a:latin typeface="Arial"/>
            </a:endParaRPr>
          </a:p>
        </p:txBody>
      </p:sp>
      <p:sp>
        <p:nvSpPr>
          <p:cNvPr id="12"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it-IT" sz="1400" strike="noStrike" u="none">
                <a:solidFill>
                  <a:srgbClr val="000000"/>
                </a:solidFill>
                <a:effectLst/>
                <a:uFillTx/>
                <a:latin typeface="Times New Roman"/>
              </a:rPr>
              <a:t>&lt;intestazione&gt;</a:t>
            </a:r>
            <a:endParaRPr b="0" lang="it-IT" sz="1400" strike="noStrike" u="none">
              <a:solidFill>
                <a:srgbClr val="000000"/>
              </a:solidFill>
              <a:effectLst/>
              <a:uFillTx/>
              <a:latin typeface="Times New Roman"/>
            </a:endParaRPr>
          </a:p>
        </p:txBody>
      </p:sp>
      <p:sp>
        <p:nvSpPr>
          <p:cNvPr id="13" name="PlaceHolder 4"/>
          <p:cNvSpPr>
            <a:spLocks noGrp="1"/>
          </p:cNvSpPr>
          <p:nvPr>
            <p:ph type="dt" idx="7"/>
          </p:nvPr>
        </p:nvSpPr>
        <p:spPr>
          <a:xfrm>
            <a:off x="4278960" y="0"/>
            <a:ext cx="3280680" cy="534240"/>
          </a:xfrm>
          <a:prstGeom prst="rect">
            <a:avLst/>
          </a:prstGeom>
          <a:noFill/>
          <a:ln w="0">
            <a:noFill/>
          </a:ln>
        </p:spPr>
        <p:txBody>
          <a:bodyPr lIns="0" rIns="0" tIns="0" bIns="0" anchor="t">
            <a:noAutofit/>
          </a:bodyPr>
          <a:lstStyle>
            <a:lvl1pPr indent="0" algn="r">
              <a:buNone/>
              <a:defRPr b="0" lang="it-IT" sz="1400" strike="noStrike" u="none">
                <a:solidFill>
                  <a:srgbClr val="000000"/>
                </a:solidFill>
                <a:effectLst/>
                <a:uFillTx/>
                <a:latin typeface="Times New Roman"/>
              </a:defRPr>
            </a:lvl1pPr>
          </a:lstStyle>
          <a:p>
            <a:pPr indent="0" algn="r">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
        <p:nvSpPr>
          <p:cNvPr id="14" name="PlaceHolder 5"/>
          <p:cNvSpPr>
            <a:spLocks noGrp="1"/>
          </p:cNvSpPr>
          <p:nvPr>
            <p:ph type="ftr" idx="8"/>
          </p:nvPr>
        </p:nvSpPr>
        <p:spPr>
          <a:xfrm>
            <a:off x="0" y="10157400"/>
            <a:ext cx="3280680" cy="534240"/>
          </a:xfrm>
          <a:prstGeom prst="rect">
            <a:avLst/>
          </a:prstGeom>
          <a:noFill/>
          <a:ln w="0">
            <a:noFill/>
          </a:ln>
        </p:spPr>
        <p:txBody>
          <a:bodyPr lIns="0" rIns="0" tIns="0" bIns="0" anchor="b">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&lt;piè di pagina&gt;</a:t>
            </a:r>
            <a:endParaRPr b="0" lang="it-IT" sz="1400" strike="noStrike" u="none">
              <a:solidFill>
                <a:srgbClr val="000000"/>
              </a:solidFill>
              <a:effectLst/>
              <a:uFillTx/>
              <a:latin typeface="Times New Roman"/>
            </a:endParaRPr>
          </a:p>
        </p:txBody>
      </p:sp>
      <p:sp>
        <p:nvSpPr>
          <p:cNvPr id="15" name="PlaceHolder 6"/>
          <p:cNvSpPr>
            <a:spLocks noGrp="1"/>
          </p:cNvSpPr>
          <p:nvPr>
            <p:ph type="sldNum" idx="9"/>
          </p:nvPr>
        </p:nvSpPr>
        <p:spPr>
          <a:xfrm>
            <a:off x="4278960" y="10157400"/>
            <a:ext cx="3280680" cy="534240"/>
          </a:xfrm>
          <a:prstGeom prst="rect">
            <a:avLst/>
          </a:prstGeom>
          <a:noFill/>
          <a:ln w="0">
            <a:noFill/>
          </a:ln>
        </p:spPr>
        <p:txBody>
          <a:bodyPr lIns="0" rIns="0" tIns="0" bIns="0" anchor="b">
            <a:noAutofit/>
          </a:bodyPr>
          <a:lstStyle>
            <a:lvl1pPr indent="0" algn="r">
              <a:buNone/>
              <a:defRPr b="0" lang="it-IT" sz="1400" strike="noStrike" u="none">
                <a:solidFill>
                  <a:srgbClr val="000000"/>
                </a:solidFill>
                <a:effectLst/>
                <a:uFillTx/>
                <a:latin typeface="Times New Roman"/>
              </a:defRPr>
            </a:lvl1pPr>
          </a:lstStyle>
          <a:p>
            <a:pPr indent="0" algn="r">
              <a:buNone/>
            </a:pPr>
            <a:fld id="{D5B1D715-B740-43C1-9E50-4644D874C475}" type="slidenum">
              <a:rPr b="0" lang="it-IT" sz="1400" strike="noStrike" u="none">
                <a:solidFill>
                  <a:srgbClr val="000000"/>
                </a:solidFill>
                <a:effectLst/>
                <a:uFillTx/>
                <a:latin typeface="Times New Roman"/>
              </a:rPr>
              <a:t>&lt;numero&gt;</a:t>
            </a:fld>
            <a:endParaRPr b="0" lang="it-IT" sz="14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PlaceHolder 1"/>
          <p:cNvSpPr>
            <a:spLocks noGrp="1"/>
          </p:cNvSpPr>
          <p:nvPr>
            <p:ph type="sldImg"/>
          </p:nvPr>
        </p:nvSpPr>
        <p:spPr>
          <a:xfrm>
            <a:off x="1143000" y="685800"/>
            <a:ext cx="4570560" cy="3427560"/>
          </a:xfrm>
          <a:prstGeom prst="rect">
            <a:avLst/>
          </a:prstGeom>
          <a:ln w="0">
            <a:noFill/>
          </a:ln>
        </p:spPr>
      </p:sp>
      <p:sp>
        <p:nvSpPr>
          <p:cNvPr id="74" name="Rectangle 66"/>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PlaceHolder 1"/>
          <p:cNvSpPr>
            <a:spLocks noGrp="1"/>
          </p:cNvSpPr>
          <p:nvPr>
            <p:ph type="sldImg"/>
          </p:nvPr>
        </p:nvSpPr>
        <p:spPr>
          <a:xfrm>
            <a:off x="1143000" y="685800"/>
            <a:ext cx="4570560" cy="3427560"/>
          </a:xfrm>
          <a:prstGeom prst="rect">
            <a:avLst/>
          </a:prstGeom>
          <a:ln w="0">
            <a:noFill/>
          </a:ln>
        </p:spPr>
      </p:sp>
      <p:sp>
        <p:nvSpPr>
          <p:cNvPr id="92" name="Rectangle 84"/>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PlaceHolder 1"/>
          <p:cNvSpPr>
            <a:spLocks noGrp="1"/>
          </p:cNvSpPr>
          <p:nvPr>
            <p:ph type="sldImg"/>
          </p:nvPr>
        </p:nvSpPr>
        <p:spPr>
          <a:xfrm>
            <a:off x="1143000" y="685800"/>
            <a:ext cx="4570560" cy="3427560"/>
          </a:xfrm>
          <a:prstGeom prst="rect">
            <a:avLst/>
          </a:prstGeom>
          <a:ln w="0">
            <a:noFill/>
          </a:ln>
        </p:spPr>
      </p:sp>
      <p:sp>
        <p:nvSpPr>
          <p:cNvPr id="94" name="Rectangle 86"/>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type="sldImg"/>
          </p:nvPr>
        </p:nvSpPr>
        <p:spPr>
          <a:xfrm>
            <a:off x="1143000" y="685800"/>
            <a:ext cx="4570560" cy="3427560"/>
          </a:xfrm>
          <a:prstGeom prst="rect">
            <a:avLst/>
          </a:prstGeom>
          <a:ln w="0">
            <a:noFill/>
          </a:ln>
        </p:spPr>
      </p:sp>
      <p:sp>
        <p:nvSpPr>
          <p:cNvPr id="96" name="Rectangle 88"/>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PlaceHolder 1"/>
          <p:cNvSpPr>
            <a:spLocks noGrp="1"/>
          </p:cNvSpPr>
          <p:nvPr>
            <p:ph type="sldImg"/>
          </p:nvPr>
        </p:nvSpPr>
        <p:spPr>
          <a:xfrm>
            <a:off x="1143000" y="685800"/>
            <a:ext cx="4570560" cy="3427560"/>
          </a:xfrm>
          <a:prstGeom prst="rect">
            <a:avLst/>
          </a:prstGeom>
          <a:ln w="0">
            <a:noFill/>
          </a:ln>
        </p:spPr>
      </p:sp>
      <p:sp>
        <p:nvSpPr>
          <p:cNvPr id="76" name="Rectangle 68"/>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PlaceHolder 1"/>
          <p:cNvSpPr>
            <a:spLocks noGrp="1"/>
          </p:cNvSpPr>
          <p:nvPr>
            <p:ph type="sldImg"/>
          </p:nvPr>
        </p:nvSpPr>
        <p:spPr>
          <a:xfrm>
            <a:off x="1143000" y="685800"/>
            <a:ext cx="4570560" cy="3427560"/>
          </a:xfrm>
          <a:prstGeom prst="rect">
            <a:avLst/>
          </a:prstGeom>
          <a:ln w="0">
            <a:noFill/>
          </a:ln>
        </p:spPr>
      </p:sp>
      <p:sp>
        <p:nvSpPr>
          <p:cNvPr id="78" name="Rectangle 70"/>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sldImg"/>
          </p:nvPr>
        </p:nvSpPr>
        <p:spPr>
          <a:xfrm>
            <a:off x="1143000" y="685800"/>
            <a:ext cx="4570560" cy="3427560"/>
          </a:xfrm>
          <a:prstGeom prst="rect">
            <a:avLst/>
          </a:prstGeom>
          <a:ln w="0">
            <a:noFill/>
          </a:ln>
        </p:spPr>
      </p:sp>
      <p:sp>
        <p:nvSpPr>
          <p:cNvPr id="80" name="Rectangle 72"/>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PlaceHolder 1"/>
          <p:cNvSpPr>
            <a:spLocks noGrp="1"/>
          </p:cNvSpPr>
          <p:nvPr>
            <p:ph type="sldImg"/>
          </p:nvPr>
        </p:nvSpPr>
        <p:spPr>
          <a:xfrm>
            <a:off x="1143000" y="685800"/>
            <a:ext cx="4570560" cy="3427560"/>
          </a:xfrm>
          <a:prstGeom prst="rect">
            <a:avLst/>
          </a:prstGeom>
          <a:ln w="0">
            <a:noFill/>
          </a:ln>
        </p:spPr>
      </p:sp>
      <p:sp>
        <p:nvSpPr>
          <p:cNvPr id="82" name="Rectangle 74"/>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PlaceHolder 1"/>
          <p:cNvSpPr>
            <a:spLocks noGrp="1"/>
          </p:cNvSpPr>
          <p:nvPr>
            <p:ph type="sldImg"/>
          </p:nvPr>
        </p:nvSpPr>
        <p:spPr>
          <a:xfrm>
            <a:off x="1143000" y="685800"/>
            <a:ext cx="4570560" cy="3427560"/>
          </a:xfrm>
          <a:prstGeom prst="rect">
            <a:avLst/>
          </a:prstGeom>
          <a:ln w="0">
            <a:noFill/>
          </a:ln>
        </p:spPr>
      </p:sp>
      <p:sp>
        <p:nvSpPr>
          <p:cNvPr id="84" name="Rectangle 76"/>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sldImg"/>
          </p:nvPr>
        </p:nvSpPr>
        <p:spPr>
          <a:xfrm>
            <a:off x="1143000" y="685800"/>
            <a:ext cx="4570560" cy="3427560"/>
          </a:xfrm>
          <a:prstGeom prst="rect">
            <a:avLst/>
          </a:prstGeom>
          <a:ln w="0">
            <a:noFill/>
          </a:ln>
        </p:spPr>
      </p:sp>
      <p:sp>
        <p:nvSpPr>
          <p:cNvPr id="86" name="Rectangle 78"/>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PlaceHolder 1"/>
          <p:cNvSpPr>
            <a:spLocks noGrp="1"/>
          </p:cNvSpPr>
          <p:nvPr>
            <p:ph type="sldImg"/>
          </p:nvPr>
        </p:nvSpPr>
        <p:spPr>
          <a:xfrm>
            <a:off x="1143000" y="685800"/>
            <a:ext cx="4570560" cy="3427560"/>
          </a:xfrm>
          <a:prstGeom prst="rect">
            <a:avLst/>
          </a:prstGeom>
          <a:ln w="0">
            <a:noFill/>
          </a:ln>
        </p:spPr>
      </p:sp>
      <p:sp>
        <p:nvSpPr>
          <p:cNvPr id="88" name="Rectangle 80"/>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PlaceHolder 1"/>
          <p:cNvSpPr>
            <a:spLocks noGrp="1"/>
          </p:cNvSpPr>
          <p:nvPr>
            <p:ph type="sldImg"/>
          </p:nvPr>
        </p:nvSpPr>
        <p:spPr>
          <a:xfrm>
            <a:off x="1143000" y="685800"/>
            <a:ext cx="4570560" cy="3427560"/>
          </a:xfrm>
          <a:prstGeom prst="rect">
            <a:avLst/>
          </a:prstGeom>
          <a:ln w="0">
            <a:noFill/>
          </a:ln>
        </p:spPr>
      </p:sp>
      <p:sp>
        <p:nvSpPr>
          <p:cNvPr id="90" name="Rectangle 82"/>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Predefinito">
    <p:bg>
      <p:bgPr>
        <a:blipFill rotWithShape="0">
          <a:blip r:embed="rId2"/>
          <a:tile tx="0" ty="0" sx="100000" sy="100000" algn="ctr"/>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6840" y="648720"/>
            <a:ext cx="8202600" cy="368280"/>
          </a:xfrm>
          <a:prstGeom prst="rect">
            <a:avLst/>
          </a:prstGeom>
          <a:noFill/>
          <a:ln w="0">
            <a:noFill/>
          </a:ln>
        </p:spPr>
        <p:txBody>
          <a:bodyPr lIns="90000" rIns="90000" tIns="46800" bIns="46800" anchor="ctr">
            <a:spAutoFit/>
          </a:bodyPr>
          <a:p>
            <a:pPr indent="0">
              <a:lnSpc>
                <a:spcPct val="100000"/>
              </a:lnSpc>
              <a:buNone/>
              <a:tabLst>
                <a:tab algn="l" pos="0"/>
              </a:tabLst>
            </a:pPr>
            <a:r>
              <a:rPr b="0" lang="en-US" sz="4400" strike="noStrike" u="none">
                <a:solidFill>
                  <a:schemeClr val="dk1"/>
                </a:solidFill>
                <a:effectLst/>
                <a:uFillTx/>
                <a:latin typeface="Arial"/>
              </a:rPr>
              <a:t>Fai clic per modificare il formato del testo del titolo</a:t>
            </a:r>
            <a:endParaRPr b="0" lang="it-IT" sz="4400" strike="noStrike" u="none">
              <a:solidFill>
                <a:srgbClr val="000000"/>
              </a:solidFill>
              <a:effectLst/>
              <a:uFillTx/>
              <a:latin typeface="Arial"/>
            </a:endParaRPr>
          </a:p>
        </p:txBody>
      </p:sp>
      <p:sp>
        <p:nvSpPr>
          <p:cNvPr id="1" name="PlaceHolder 2"/>
          <p:cNvSpPr>
            <a:spLocks noGrp="1"/>
          </p:cNvSpPr>
          <p:nvPr>
            <p:ph type="ftr" idx="1"/>
          </p:nvPr>
        </p:nvSpPr>
        <p:spPr>
          <a:xfrm>
            <a:off x="3123720" y="6245280"/>
            <a:ext cx="2868840" cy="449280"/>
          </a:xfrm>
          <a:prstGeom prst="rect">
            <a:avLst/>
          </a:prstGeom>
          <a:noFill/>
          <a:ln w="0">
            <a:noFill/>
          </a:ln>
        </p:spPr>
        <p:txBody>
          <a:bodyPr lIns="90000" rIns="90000" tIns="46800" bIns="46800" anchor="t">
            <a:noAutofit/>
          </a:bodyPr>
          <a:lstStyle>
            <a:lvl1pPr indent="0" defTabSz="914400">
              <a:lnSpc>
                <a:spcPct val="100000"/>
              </a:lnSpc>
              <a:spcBef>
                <a:spcPts val="62"/>
              </a:spcBef>
              <a:spcAft>
                <a:spcPts val="62"/>
              </a:spcAft>
              <a:buNone/>
              <a:tabLst>
                <a:tab algn="l" pos="0"/>
              </a:tabLst>
              <a:defRPr b="0" lang="it-IT" sz="1800" strike="noStrike" u="none">
                <a:solidFill>
                  <a:srgbClr val="000000"/>
                </a:solidFill>
                <a:effectLst/>
                <a:uFillTx/>
                <a:latin typeface="Arial"/>
                <a:ea typeface="DejaVu Sans"/>
              </a:defRPr>
            </a:lvl1pPr>
          </a:lstStyle>
          <a:p>
            <a:pPr indent="0" defTabSz="914400">
              <a:lnSpc>
                <a:spcPct val="100000"/>
              </a:lnSpc>
              <a:spcBef>
                <a:spcPts val="62"/>
              </a:spcBef>
              <a:spcAft>
                <a:spcPts val="62"/>
              </a:spcAft>
              <a:buNone/>
              <a:tabLst>
                <a:tab algn="l" pos="0"/>
              </a:tabLst>
            </a:pPr>
            <a:r>
              <a:rPr b="0" lang="it-IT" sz="1800" strike="noStrike" u="none">
                <a:solidFill>
                  <a:srgbClr val="000000"/>
                </a:solidFill>
                <a:effectLst/>
                <a:uFillTx/>
                <a:latin typeface="Arial"/>
                <a:ea typeface="DejaVu Sans"/>
              </a:rPr>
              <a:t>&lt;piè di pagina&gt;</a:t>
            </a:r>
            <a:endParaRPr b="0" lang="it-IT" sz="1800" strike="noStrike" u="none">
              <a:solidFill>
                <a:srgbClr val="000000"/>
              </a:solidFill>
              <a:effectLst/>
              <a:uFillTx/>
              <a:latin typeface="Times New Roman"/>
            </a:endParaRPr>
          </a:p>
        </p:txBody>
      </p:sp>
      <p:sp>
        <p:nvSpPr>
          <p:cNvPr id="2" name="PlaceHolder 3"/>
          <p:cNvSpPr>
            <a:spLocks noGrp="1"/>
          </p:cNvSpPr>
          <p:nvPr>
            <p:ph type="sldNum" idx="2"/>
          </p:nvPr>
        </p:nvSpPr>
        <p:spPr>
          <a:xfrm>
            <a:off x="6553080" y="6245280"/>
            <a:ext cx="2106720" cy="449280"/>
          </a:xfrm>
          <a:prstGeom prst="rect">
            <a:avLst/>
          </a:prstGeom>
          <a:noFill/>
          <a:ln w="0">
            <a:noFill/>
          </a:ln>
        </p:spPr>
        <p:txBody>
          <a:bodyPr lIns="90000" rIns="90000" tIns="46800" bIns="46800" anchor="t">
            <a:noAutofit/>
          </a:bodyPr>
          <a:lstStyle>
            <a:lvl1pPr indent="0" defTabSz="914400">
              <a:lnSpc>
                <a:spcPct val="100000"/>
              </a:lnSpc>
              <a:spcBef>
                <a:spcPts val="62"/>
              </a:spcBef>
              <a:spcAft>
                <a:spcPts val="62"/>
              </a:spcAft>
              <a:buNone/>
              <a:tabLst>
                <a:tab algn="l" pos="0"/>
              </a:tabLst>
              <a:defRPr b="0" lang="it-IT" sz="1800" strike="noStrike" u="none">
                <a:solidFill>
                  <a:srgbClr val="000000"/>
                </a:solidFill>
                <a:effectLst/>
                <a:uFillTx/>
                <a:latin typeface="Arial"/>
                <a:ea typeface="DejaVu Sans"/>
              </a:defRPr>
            </a:lvl1pPr>
          </a:lstStyle>
          <a:p>
            <a:pPr indent="0" defTabSz="914400">
              <a:lnSpc>
                <a:spcPct val="100000"/>
              </a:lnSpc>
              <a:spcBef>
                <a:spcPts val="62"/>
              </a:spcBef>
              <a:spcAft>
                <a:spcPts val="62"/>
              </a:spcAft>
              <a:buNone/>
              <a:tabLst>
                <a:tab algn="l" pos="0"/>
              </a:tabLst>
            </a:pPr>
            <a:fld id="{F70C2991-0CA4-47E7-8EDB-D428C67B0D7A}" type="slidenum">
              <a:rPr b="0" lang="it-IT" sz="1800" strike="noStrike" u="none">
                <a:solidFill>
                  <a:srgbClr val="000000"/>
                </a:solidFill>
                <a:effectLst/>
                <a:uFillTx/>
                <a:latin typeface="Arial"/>
                <a:ea typeface="DejaVu Sans"/>
              </a:rPr>
              <a:t>&lt;numero&gt;</a:t>
            </a:fld>
            <a:endParaRPr b="0" lang="it-IT" sz="1800" strike="noStrike" u="none">
              <a:solidFill>
                <a:srgbClr val="000000"/>
              </a:solidFill>
              <a:effectLst/>
              <a:uFillTx/>
              <a:latin typeface="Times New Roman"/>
            </a:endParaRPr>
          </a:p>
        </p:txBody>
      </p:sp>
      <p:sp>
        <p:nvSpPr>
          <p:cNvPr id="3" name="PlaceHolder 4"/>
          <p:cNvSpPr>
            <a:spLocks noGrp="1"/>
          </p:cNvSpPr>
          <p:nvPr>
            <p:ph type="dt" idx="3"/>
          </p:nvPr>
        </p:nvSpPr>
        <p:spPr>
          <a:xfrm>
            <a:off x="457200" y="6245280"/>
            <a:ext cx="2106720" cy="449280"/>
          </a:xfrm>
          <a:prstGeom prst="rect">
            <a:avLst/>
          </a:prstGeom>
          <a:noFill/>
          <a:ln w="0">
            <a:noFill/>
          </a:ln>
        </p:spPr>
        <p:txBody>
          <a:bodyPr lIns="90000" rIns="90000" tIns="46800" bIns="46800" anchor="t">
            <a:noAutofit/>
          </a:bodyPr>
          <a:lstStyle>
            <a:lvl1pPr indent="0">
              <a:lnSpc>
                <a:spcPct val="100000"/>
              </a:lnSpc>
              <a:buNone/>
              <a:tabLst>
                <a:tab algn="l" pos="0"/>
              </a:tabLst>
              <a:defRPr b="0" lang="it-IT" sz="1400" strike="noStrike" u="none">
                <a:solidFill>
                  <a:srgbClr val="000000"/>
                </a:solidFill>
                <a:effectLst/>
                <a:uFillTx/>
                <a:latin typeface="Times New Roman"/>
              </a:defRPr>
            </a:lvl1pPr>
          </a:lstStyle>
          <a:p>
            <a:pPr indent="0">
              <a:lnSpc>
                <a:spcPct val="100000"/>
              </a:lnSpc>
              <a:buNone/>
              <a:tabLst>
                <a:tab algn="l" pos="0"/>
              </a:tabLst>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
        <p:nvSpPr>
          <p:cNvPr id="4" name="PlaceHolder 5"/>
          <p:cNvSpPr>
            <a:spLocks noGrp="1"/>
          </p:cNvSpPr>
          <p:nvPr>
            <p:ph type="body"/>
          </p:nvPr>
        </p:nvSpPr>
        <p:spPr>
          <a:xfrm>
            <a:off x="457200" y="1604520"/>
            <a:ext cx="8228160" cy="397620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800" strike="noStrike" u="none">
                <a:solidFill>
                  <a:schemeClr val="dk1"/>
                </a:solidFill>
                <a:effectLst/>
                <a:uFillTx/>
                <a:latin typeface="Arial"/>
              </a:rPr>
              <a:t>Fai clic per modificare il formato del testo della struttura</a:t>
            </a:r>
            <a:endParaRPr b="0" lang="it-IT" sz="2800" strike="noStrike" u="none">
              <a:solidFill>
                <a:srgbClr val="000000"/>
              </a:solidFill>
              <a:effectLst/>
              <a:uFillTx/>
              <a:latin typeface="Arial"/>
            </a:endParaRPr>
          </a:p>
          <a:p>
            <a:pPr lvl="1" marL="864000" indent="-324000">
              <a:lnSpc>
                <a:spcPct val="90000"/>
              </a:lnSpc>
              <a:spcBef>
                <a:spcPts val="1134"/>
              </a:spcBef>
              <a:buClr>
                <a:srgbClr val="000000"/>
              </a:buClr>
              <a:buSzPct val="75000"/>
              <a:buFont typeface="Symbol" charset="2"/>
              <a:buChar char=""/>
            </a:pPr>
            <a:r>
              <a:rPr b="0" lang="en-US" sz="2000" strike="noStrike" u="none">
                <a:solidFill>
                  <a:schemeClr val="dk1"/>
                </a:solidFill>
                <a:effectLst/>
                <a:uFillTx/>
                <a:latin typeface="Arial"/>
              </a:rPr>
              <a:t>Secondo livello struttura</a:t>
            </a:r>
            <a:endParaRPr b="0" lang="it-IT" sz="2000" strike="noStrike" u="none">
              <a:solidFill>
                <a:srgbClr val="000000"/>
              </a:solidFill>
              <a:effectLst/>
              <a:uFillTx/>
              <a:latin typeface="Arial"/>
            </a:endParaRPr>
          </a:p>
          <a:p>
            <a:pPr lvl="2" marL="1296000" indent="-288000">
              <a:lnSpc>
                <a:spcPct val="90000"/>
              </a:lnSpc>
              <a:spcBef>
                <a:spcPts val="850"/>
              </a:spcBef>
              <a:buClr>
                <a:srgbClr val="000000"/>
              </a:buClr>
              <a:buSzPct val="45000"/>
              <a:buFont typeface="Wingdings" charset="2"/>
              <a:buChar char=""/>
            </a:pPr>
            <a:r>
              <a:rPr b="0" lang="en-US" sz="1800" strike="noStrike" u="none">
                <a:solidFill>
                  <a:schemeClr val="dk1"/>
                </a:solidFill>
                <a:effectLst/>
                <a:uFillTx/>
                <a:latin typeface="Arial"/>
              </a:rPr>
              <a:t>Terzo livello struttura</a:t>
            </a:r>
            <a:endParaRPr b="0" lang="it-IT" sz="1800" strike="noStrike" u="none">
              <a:solidFill>
                <a:srgbClr val="000000"/>
              </a:solidFill>
              <a:effectLst/>
              <a:uFillTx/>
              <a:latin typeface="Arial"/>
            </a:endParaRPr>
          </a:p>
          <a:p>
            <a:pPr lvl="3" marL="1728000" indent="-216000">
              <a:lnSpc>
                <a:spcPct val="90000"/>
              </a:lnSpc>
              <a:spcBef>
                <a:spcPts val="567"/>
              </a:spcBef>
              <a:buClr>
                <a:srgbClr val="000000"/>
              </a:buClr>
              <a:buSzPct val="75000"/>
              <a:buFont typeface="Symbol" charset="2"/>
              <a:buChar char=""/>
            </a:pPr>
            <a:r>
              <a:rPr b="0" lang="en-US" sz="1800" strike="noStrike" u="none">
                <a:solidFill>
                  <a:schemeClr val="dk1"/>
                </a:solidFill>
                <a:effectLst/>
                <a:uFillTx/>
                <a:latin typeface="Arial"/>
              </a:rPr>
              <a:t>Quarto livello struttura</a:t>
            </a:r>
            <a:endParaRPr b="0" lang="it-IT" sz="1800" strike="noStrike" u="none">
              <a:solidFill>
                <a:srgbClr val="000000"/>
              </a:solidFill>
              <a:effectLst/>
              <a:uFillTx/>
              <a:latin typeface="Arial"/>
            </a:endParaRPr>
          </a:p>
          <a:p>
            <a:pPr lvl="4" marL="2160000" indent="-216000">
              <a:lnSpc>
                <a:spcPct val="90000"/>
              </a:lnSpc>
              <a:spcBef>
                <a:spcPts val="283"/>
              </a:spcBef>
              <a:buClr>
                <a:srgbClr val="000000"/>
              </a:buClr>
              <a:buSzPct val="45000"/>
              <a:buFont typeface="Wingdings" charset="2"/>
              <a:buChar char=""/>
            </a:pPr>
            <a:r>
              <a:rPr b="0" lang="en-US" sz="2000" strike="noStrike" u="none">
                <a:solidFill>
                  <a:schemeClr val="dk1"/>
                </a:solidFill>
                <a:effectLst/>
                <a:uFillTx/>
                <a:latin typeface="Arial"/>
              </a:rPr>
              <a:t>Quinto livello struttura</a:t>
            </a:r>
            <a:endParaRPr b="0" lang="it-IT" sz="2000" strike="noStrike" u="none">
              <a:solidFill>
                <a:srgbClr val="000000"/>
              </a:solidFill>
              <a:effectLst/>
              <a:uFillTx/>
              <a:latin typeface="Arial"/>
            </a:endParaRPr>
          </a:p>
          <a:p>
            <a:pPr lvl="5" marL="2592000" indent="-216000">
              <a:lnSpc>
                <a:spcPct val="90000"/>
              </a:lnSpc>
              <a:spcBef>
                <a:spcPts val="283"/>
              </a:spcBef>
              <a:buClr>
                <a:srgbClr val="000000"/>
              </a:buClr>
              <a:buSzPct val="45000"/>
              <a:buFont typeface="Wingdings" charset="2"/>
              <a:buChar char=""/>
            </a:pPr>
            <a:r>
              <a:rPr b="0" lang="en-US" sz="2000" strike="noStrike" u="none">
                <a:solidFill>
                  <a:schemeClr val="dk1"/>
                </a:solidFill>
                <a:effectLst/>
                <a:uFillTx/>
                <a:latin typeface="Arial"/>
              </a:rPr>
              <a:t>Sesto livello struttura</a:t>
            </a:r>
            <a:endParaRPr b="0" lang="it-IT" sz="2000" strike="noStrike" u="none">
              <a:solidFill>
                <a:srgbClr val="000000"/>
              </a:solidFill>
              <a:effectLst/>
              <a:uFillTx/>
              <a:latin typeface="Arial"/>
            </a:endParaRPr>
          </a:p>
          <a:p>
            <a:pPr lvl="6" marL="3024000" indent="-216000">
              <a:lnSpc>
                <a:spcPct val="90000"/>
              </a:lnSpc>
              <a:spcBef>
                <a:spcPts val="283"/>
              </a:spcBef>
              <a:buClr>
                <a:srgbClr val="000000"/>
              </a:buClr>
              <a:buSzPct val="45000"/>
              <a:buFont typeface="Wingdings" charset="2"/>
              <a:buChar char=""/>
            </a:pPr>
            <a:r>
              <a:rPr b="0" lang="en-US" sz="2000" strike="noStrike" u="none">
                <a:solidFill>
                  <a:schemeClr val="dk1"/>
                </a:solidFill>
                <a:effectLst/>
                <a:uFillTx/>
                <a:latin typeface="Arial"/>
              </a:rPr>
              <a:t>Settimo livello struttura</a:t>
            </a:r>
            <a:endParaRPr b="0" lang="it-IT" sz="2000" strike="noStrike" u="none">
              <a:solidFill>
                <a:srgbClr val="000000"/>
              </a:solidFill>
              <a:effectLst/>
              <a:uFillTx/>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Predefinito 1">
    <p:bg>
      <p:bgPr>
        <a:blipFill rotWithShape="0">
          <a:blip r:embed="rId2"/>
          <a:tile tx="0" ty="0" sx="100000" sy="100000" algn="ctr"/>
        </a:blipFill>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6840" y="648720"/>
            <a:ext cx="8202600" cy="368280"/>
          </a:xfrm>
          <a:prstGeom prst="rect">
            <a:avLst/>
          </a:prstGeom>
          <a:noFill/>
          <a:ln w="0">
            <a:noFill/>
          </a:ln>
        </p:spPr>
        <p:txBody>
          <a:bodyPr lIns="90000" rIns="90000" tIns="46800" bIns="46800" anchor="ctr">
            <a:spAutoFit/>
          </a:bodyPr>
          <a:p>
            <a:pPr indent="0">
              <a:lnSpc>
                <a:spcPct val="100000"/>
              </a:lnSpc>
              <a:buNone/>
              <a:tabLst>
                <a:tab algn="l" pos="0"/>
              </a:tabLst>
            </a:pPr>
            <a:r>
              <a:rPr b="0" lang="en-US" sz="4400" strike="noStrike" u="none">
                <a:solidFill>
                  <a:schemeClr val="dk1"/>
                </a:solidFill>
                <a:effectLst/>
                <a:uFillTx/>
                <a:latin typeface="Arial"/>
              </a:rPr>
              <a:t>Fai clic per modificare il formato del testo del titolo</a:t>
            </a:r>
            <a:endParaRPr b="0" lang="it-IT" sz="4400" strike="noStrike" u="none">
              <a:solidFill>
                <a:srgbClr val="000000"/>
              </a:solidFill>
              <a:effectLst/>
              <a:uFillTx/>
              <a:latin typeface="Arial"/>
            </a:endParaRPr>
          </a:p>
        </p:txBody>
      </p:sp>
      <p:sp>
        <p:nvSpPr>
          <p:cNvPr id="6" name="PlaceHolder 2"/>
          <p:cNvSpPr>
            <a:spLocks noGrp="1"/>
          </p:cNvSpPr>
          <p:nvPr>
            <p:ph type="body"/>
          </p:nvPr>
        </p:nvSpPr>
        <p:spPr>
          <a:xfrm>
            <a:off x="456840" y="1600200"/>
            <a:ext cx="8202600" cy="4499280"/>
          </a:xfrm>
          <a:prstGeom prst="rect">
            <a:avLst/>
          </a:prstGeom>
          <a:noFill/>
          <a:ln w="0">
            <a:noFill/>
          </a:ln>
        </p:spPr>
        <p:txBody>
          <a:bodyPr lIns="90000" rIns="90000" tIns="46800" bIns="46800" anchor="t">
            <a:normAutofit/>
          </a:bodyPr>
          <a:p>
            <a:pPr marL="432000" indent="-324000">
              <a:lnSpc>
                <a:spcPct val="90000"/>
              </a:lnSpc>
              <a:spcBef>
                <a:spcPts val="1417"/>
              </a:spcBef>
              <a:buClr>
                <a:srgbClr val="000000"/>
              </a:buClr>
              <a:buSzPct val="45000"/>
              <a:buFont typeface="Wingdings" charset="2"/>
              <a:buChar char=""/>
            </a:pPr>
            <a:r>
              <a:rPr b="0" lang="en-US" sz="1800" strike="noStrike" u="none">
                <a:solidFill>
                  <a:schemeClr val="dk1"/>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lnSpc>
                <a:spcPct val="90000"/>
              </a:lnSpc>
              <a:spcBef>
                <a:spcPts val="1134"/>
              </a:spcBef>
              <a:buClr>
                <a:srgbClr val="000000"/>
              </a:buClr>
              <a:buSzPct val="75000"/>
              <a:buFont typeface="Symbol" charset="2"/>
              <a:buChar char=""/>
            </a:pPr>
            <a:r>
              <a:rPr b="0" lang="en-US" sz="1800" strike="noStrike" u="none">
                <a:solidFill>
                  <a:schemeClr val="dk1"/>
                </a:solidFill>
                <a:effectLst/>
                <a:uFillTx/>
                <a:latin typeface="Arial"/>
              </a:rPr>
              <a:t>Secondo livello struttura</a:t>
            </a:r>
            <a:endParaRPr b="0" lang="it-IT" sz="1800" strike="noStrike" u="none">
              <a:solidFill>
                <a:srgbClr val="000000"/>
              </a:solidFill>
              <a:effectLst/>
              <a:uFillTx/>
              <a:latin typeface="Arial"/>
            </a:endParaRPr>
          </a:p>
          <a:p>
            <a:pPr lvl="2" marL="1296000" indent="-288000">
              <a:lnSpc>
                <a:spcPct val="90000"/>
              </a:lnSpc>
              <a:spcBef>
                <a:spcPts val="850"/>
              </a:spcBef>
              <a:buClr>
                <a:srgbClr val="000000"/>
              </a:buClr>
              <a:buSzPct val="45000"/>
              <a:buFont typeface="Wingdings" charset="2"/>
              <a:buChar char=""/>
            </a:pPr>
            <a:r>
              <a:rPr b="0" lang="en-US" sz="1800" strike="noStrike" u="none">
                <a:solidFill>
                  <a:schemeClr val="dk1"/>
                </a:solidFill>
                <a:effectLst/>
                <a:uFillTx/>
                <a:latin typeface="Arial"/>
              </a:rPr>
              <a:t>Terzo livello struttura</a:t>
            </a:r>
            <a:endParaRPr b="0" lang="it-IT" sz="1800" strike="noStrike" u="none">
              <a:solidFill>
                <a:srgbClr val="000000"/>
              </a:solidFill>
              <a:effectLst/>
              <a:uFillTx/>
              <a:latin typeface="Arial"/>
            </a:endParaRPr>
          </a:p>
          <a:p>
            <a:pPr lvl="3" marL="1728000" indent="-216000">
              <a:lnSpc>
                <a:spcPct val="90000"/>
              </a:lnSpc>
              <a:spcBef>
                <a:spcPts val="567"/>
              </a:spcBef>
              <a:buClr>
                <a:srgbClr val="000000"/>
              </a:buClr>
              <a:buSzPct val="75000"/>
              <a:buFont typeface="Symbol" charset="2"/>
              <a:buChar char=""/>
            </a:pPr>
            <a:r>
              <a:rPr b="0" lang="en-US" sz="1800" strike="noStrike" u="none">
                <a:solidFill>
                  <a:schemeClr val="dk1"/>
                </a:solidFill>
                <a:effectLst/>
                <a:uFillTx/>
                <a:latin typeface="Arial"/>
              </a:rPr>
              <a:t>Quarto livello struttura</a:t>
            </a:r>
            <a:endParaRPr b="0" lang="it-IT" sz="1800" strike="noStrike" u="none">
              <a:solidFill>
                <a:srgbClr val="000000"/>
              </a:solidFill>
              <a:effectLst/>
              <a:uFillTx/>
              <a:latin typeface="Arial"/>
            </a:endParaRPr>
          </a:p>
          <a:p>
            <a:pPr lvl="4" marL="2160000" indent="-216000">
              <a:lnSpc>
                <a:spcPct val="90000"/>
              </a:lnSpc>
              <a:spcBef>
                <a:spcPts val="283"/>
              </a:spcBef>
              <a:buClr>
                <a:srgbClr val="000000"/>
              </a:buClr>
              <a:buSzPct val="45000"/>
              <a:buFont typeface="Wingdings" charset="2"/>
              <a:buChar char=""/>
            </a:pPr>
            <a:r>
              <a:rPr b="0" lang="en-US" sz="1800" strike="noStrike" u="none">
                <a:solidFill>
                  <a:schemeClr val="dk1"/>
                </a:solidFill>
                <a:effectLst/>
                <a:uFillTx/>
                <a:latin typeface="Arial"/>
              </a:rPr>
              <a:t>Quinto livello struttura</a:t>
            </a:r>
            <a:endParaRPr b="0" lang="it-IT" sz="1800" strike="noStrike" u="none">
              <a:solidFill>
                <a:srgbClr val="000000"/>
              </a:solidFill>
              <a:effectLst/>
              <a:uFillTx/>
              <a:latin typeface="Arial"/>
            </a:endParaRPr>
          </a:p>
          <a:p>
            <a:pPr lvl="5" marL="2592000" indent="-216000">
              <a:lnSpc>
                <a:spcPct val="90000"/>
              </a:lnSpc>
              <a:spcBef>
                <a:spcPts val="283"/>
              </a:spcBef>
              <a:buClr>
                <a:srgbClr val="000000"/>
              </a:buClr>
              <a:buSzPct val="45000"/>
              <a:buFont typeface="Wingdings" charset="2"/>
              <a:buChar char=""/>
            </a:pPr>
            <a:r>
              <a:rPr b="0" lang="en-US" sz="1800" strike="noStrike" u="none">
                <a:solidFill>
                  <a:schemeClr val="dk1"/>
                </a:solidFill>
                <a:effectLst/>
                <a:uFillTx/>
                <a:latin typeface="Arial"/>
              </a:rPr>
              <a:t>Sesto livello struttura</a:t>
            </a:r>
            <a:endParaRPr b="0" lang="it-IT" sz="1800" strike="noStrike" u="none">
              <a:solidFill>
                <a:srgbClr val="000000"/>
              </a:solidFill>
              <a:effectLst/>
              <a:uFillTx/>
              <a:latin typeface="Arial"/>
            </a:endParaRPr>
          </a:p>
          <a:p>
            <a:pPr lvl="6" marL="3024000" indent="-216000">
              <a:lnSpc>
                <a:spcPct val="90000"/>
              </a:lnSpc>
              <a:spcBef>
                <a:spcPts val="283"/>
              </a:spcBef>
              <a:buClr>
                <a:srgbClr val="000000"/>
              </a:buClr>
              <a:buSzPct val="45000"/>
              <a:buFont typeface="Wingdings" charset="2"/>
              <a:buChar char=""/>
            </a:pPr>
            <a:r>
              <a:rPr b="0" lang="en-US" sz="1800" strike="noStrike" u="none">
                <a:solidFill>
                  <a:schemeClr val="dk1"/>
                </a:solidFill>
                <a:effectLst/>
                <a:uFillTx/>
                <a:latin typeface="Arial"/>
              </a:rPr>
              <a:t>Settimo livello struttura</a:t>
            </a:r>
            <a:endParaRPr b="0" lang="it-IT" sz="1800" strike="noStrike" u="none">
              <a:solidFill>
                <a:srgbClr val="000000"/>
              </a:solidFill>
              <a:effectLst/>
              <a:uFillTx/>
              <a:latin typeface="Arial"/>
            </a:endParaRPr>
          </a:p>
        </p:txBody>
      </p:sp>
      <p:sp>
        <p:nvSpPr>
          <p:cNvPr id="7" name="PlaceHolder 3"/>
          <p:cNvSpPr>
            <a:spLocks noGrp="1"/>
          </p:cNvSpPr>
          <p:nvPr>
            <p:ph type="ftr" idx="4"/>
          </p:nvPr>
        </p:nvSpPr>
        <p:spPr>
          <a:xfrm>
            <a:off x="3123720" y="6245280"/>
            <a:ext cx="2868840" cy="449280"/>
          </a:xfrm>
          <a:prstGeom prst="rect">
            <a:avLst/>
          </a:prstGeom>
          <a:noFill/>
          <a:ln w="0">
            <a:noFill/>
          </a:ln>
        </p:spPr>
        <p:txBody>
          <a:bodyPr lIns="90000" rIns="90000" tIns="46800" bIns="46800" anchor="t">
            <a:noAutofit/>
          </a:bodyPr>
          <a:lstStyle>
            <a:lvl1pPr indent="0" defTabSz="914400">
              <a:lnSpc>
                <a:spcPct val="100000"/>
              </a:lnSpc>
              <a:spcBef>
                <a:spcPts val="62"/>
              </a:spcBef>
              <a:spcAft>
                <a:spcPts val="62"/>
              </a:spcAft>
              <a:buNone/>
              <a:tabLst>
                <a:tab algn="l" pos="0"/>
              </a:tabLst>
              <a:defRPr b="0" lang="it-IT" sz="1800" strike="noStrike" u="none">
                <a:solidFill>
                  <a:srgbClr val="000000"/>
                </a:solidFill>
                <a:effectLst/>
                <a:uFillTx/>
                <a:latin typeface="Arial"/>
                <a:ea typeface="DejaVu Sans"/>
              </a:defRPr>
            </a:lvl1pPr>
          </a:lstStyle>
          <a:p>
            <a:pPr indent="0" defTabSz="914400">
              <a:lnSpc>
                <a:spcPct val="100000"/>
              </a:lnSpc>
              <a:spcBef>
                <a:spcPts val="62"/>
              </a:spcBef>
              <a:spcAft>
                <a:spcPts val="62"/>
              </a:spcAft>
              <a:buNone/>
              <a:tabLst>
                <a:tab algn="l" pos="0"/>
              </a:tabLst>
            </a:pPr>
            <a:r>
              <a:rPr b="0" lang="it-IT" sz="1800" strike="noStrike" u="none">
                <a:solidFill>
                  <a:srgbClr val="000000"/>
                </a:solidFill>
                <a:effectLst/>
                <a:uFillTx/>
                <a:latin typeface="Arial"/>
                <a:ea typeface="DejaVu Sans"/>
              </a:rPr>
              <a:t>&lt;piè di pagina&gt;</a:t>
            </a:r>
            <a:endParaRPr b="0" lang="it-IT" sz="1800" strike="noStrike" u="none">
              <a:solidFill>
                <a:srgbClr val="000000"/>
              </a:solidFill>
              <a:effectLst/>
              <a:uFillTx/>
              <a:latin typeface="Times New Roman"/>
            </a:endParaRPr>
          </a:p>
        </p:txBody>
      </p:sp>
      <p:sp>
        <p:nvSpPr>
          <p:cNvPr id="8" name="PlaceHolder 4"/>
          <p:cNvSpPr>
            <a:spLocks noGrp="1"/>
          </p:cNvSpPr>
          <p:nvPr>
            <p:ph type="sldNum" idx="5"/>
          </p:nvPr>
        </p:nvSpPr>
        <p:spPr>
          <a:xfrm>
            <a:off x="6553080" y="6245280"/>
            <a:ext cx="2106720" cy="449280"/>
          </a:xfrm>
          <a:prstGeom prst="rect">
            <a:avLst/>
          </a:prstGeom>
          <a:noFill/>
          <a:ln w="0">
            <a:noFill/>
          </a:ln>
        </p:spPr>
        <p:txBody>
          <a:bodyPr lIns="90000" rIns="90000" tIns="46800" bIns="46800" anchor="t">
            <a:noAutofit/>
          </a:bodyPr>
          <a:lstStyle>
            <a:lvl1pPr indent="0" defTabSz="914400">
              <a:lnSpc>
                <a:spcPct val="100000"/>
              </a:lnSpc>
              <a:spcBef>
                <a:spcPts val="62"/>
              </a:spcBef>
              <a:spcAft>
                <a:spcPts val="62"/>
              </a:spcAft>
              <a:buNone/>
              <a:tabLst>
                <a:tab algn="l" pos="0"/>
              </a:tabLst>
              <a:defRPr b="0" lang="it-IT" sz="1800" strike="noStrike" u="none">
                <a:solidFill>
                  <a:srgbClr val="000000"/>
                </a:solidFill>
                <a:effectLst/>
                <a:uFillTx/>
                <a:latin typeface="Arial"/>
                <a:ea typeface="DejaVu Sans"/>
              </a:defRPr>
            </a:lvl1pPr>
          </a:lstStyle>
          <a:p>
            <a:pPr indent="0" defTabSz="914400">
              <a:lnSpc>
                <a:spcPct val="100000"/>
              </a:lnSpc>
              <a:spcBef>
                <a:spcPts val="62"/>
              </a:spcBef>
              <a:spcAft>
                <a:spcPts val="62"/>
              </a:spcAft>
              <a:buNone/>
              <a:tabLst>
                <a:tab algn="l" pos="0"/>
              </a:tabLst>
            </a:pPr>
            <a:fld id="{84E06B52-6A65-4B7B-8C5F-1A6037E9DA7E}" type="slidenum">
              <a:rPr b="0" lang="it-IT" sz="1800" strike="noStrike" u="none">
                <a:solidFill>
                  <a:srgbClr val="000000"/>
                </a:solidFill>
                <a:effectLst/>
                <a:uFillTx/>
                <a:latin typeface="Arial"/>
                <a:ea typeface="DejaVu Sans"/>
              </a:rPr>
              <a:t>&lt;numero&gt;</a:t>
            </a:fld>
            <a:endParaRPr b="0" lang="it-IT" sz="1800" strike="noStrike" u="none">
              <a:solidFill>
                <a:srgbClr val="000000"/>
              </a:solidFill>
              <a:effectLst/>
              <a:uFillTx/>
              <a:latin typeface="Times New Roman"/>
            </a:endParaRPr>
          </a:p>
        </p:txBody>
      </p:sp>
      <p:sp>
        <p:nvSpPr>
          <p:cNvPr id="9" name="PlaceHolder 5"/>
          <p:cNvSpPr>
            <a:spLocks noGrp="1"/>
          </p:cNvSpPr>
          <p:nvPr>
            <p:ph type="dt" idx="6"/>
          </p:nvPr>
        </p:nvSpPr>
        <p:spPr>
          <a:xfrm>
            <a:off x="457200" y="6245280"/>
            <a:ext cx="2106720" cy="449280"/>
          </a:xfrm>
          <a:prstGeom prst="rect">
            <a:avLst/>
          </a:prstGeom>
          <a:noFill/>
          <a:ln w="0">
            <a:noFill/>
          </a:ln>
        </p:spPr>
        <p:txBody>
          <a:bodyPr lIns="90000" rIns="90000" tIns="46800" bIns="46800" anchor="t">
            <a:noAutofit/>
          </a:bodyPr>
          <a:lstStyle>
            <a:lvl1pPr indent="0">
              <a:lnSpc>
                <a:spcPct val="100000"/>
              </a:lnSpc>
              <a:buNone/>
              <a:tabLst>
                <a:tab algn="l" pos="0"/>
              </a:tabLst>
              <a:defRPr b="0" lang="it-IT" sz="1400" strike="noStrike" u="none">
                <a:solidFill>
                  <a:srgbClr val="000000"/>
                </a:solidFill>
                <a:effectLst/>
                <a:uFillTx/>
                <a:latin typeface="Times New Roman"/>
              </a:defRPr>
            </a:lvl1pPr>
          </a:lstStyle>
          <a:p>
            <a:pPr indent="0">
              <a:lnSpc>
                <a:spcPct val="100000"/>
              </a:lnSpc>
              <a:buNone/>
              <a:tabLst>
                <a:tab algn="l" pos="0"/>
              </a:tabLst>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5.png"/><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slideLayout" Target="../slideLayouts/slideLayout2.xml"/><Relationship Id="rId6"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 Id="rId3" Type="http://schemas.openxmlformats.org/officeDocument/2006/relationships/notesSlide" Target="../notesSlides/notesSlide12.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2.xml"/><Relationship Id="rId4"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3.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slideLayout" Target="../slideLayouts/slideLayout2.xml"/><Relationship Id="rId8"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5.png"/><Relationship Id="rId3" Type="http://schemas.openxmlformats.org/officeDocument/2006/relationships/image" Target="../media/image5.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slideLayout" Target="../slideLayouts/slideLayout2.xml"/><Relationship Id="rId7"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5.png"/><Relationship Id="rId3" Type="http://schemas.openxmlformats.org/officeDocument/2006/relationships/image" Target="../media/image5.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slideLayout" Target="../slideLayouts/slideLayout2.xml"/><Relationship Id="rId8"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slideLayout" Target="../slideLayouts/slideLayout2.xml"/><Relationship Id="rId5"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2.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6" name="Rectangle 7">
            <a:extLst>
              <a:ext uri="{C183D7F6-B498-43B3-948B-1728B52AA6E4}">
                <adec:decorative xmlns:adec="http://schemas.microsoft.com/office/drawing/2017/decorative" val="1"/>
              </a:ext>
            </a:extLst>
          </p:cNvPr>
          <p:cNvSpPr/>
          <p:nvPr/>
        </p:nvSpPr>
        <p:spPr>
          <a:xfrm>
            <a:off x="0" y="0"/>
            <a:ext cx="9140400" cy="68565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17" name="PlaceHolder 1"/>
          <p:cNvSpPr>
            <a:spLocks noGrp="1"/>
          </p:cNvSpPr>
          <p:nvPr>
            <p:ph type="title"/>
          </p:nvPr>
        </p:nvSpPr>
        <p:spPr>
          <a:xfrm>
            <a:off x="329760" y="665640"/>
            <a:ext cx="3465360" cy="3564720"/>
          </a:xfrm>
          <a:prstGeom prst="rect">
            <a:avLst/>
          </a:prstGeom>
          <a:noFill/>
          <a:ln w="0">
            <a:noFill/>
          </a:ln>
        </p:spPr>
        <p:txBody>
          <a:bodyPr lIns="91440" rIns="91440" tIns="45720" bIns="45720" anchor="b">
            <a:normAutofit/>
          </a:bodyPr>
          <a:p>
            <a:pPr indent="0" defTabSz="914400">
              <a:lnSpc>
                <a:spcPct val="90000"/>
              </a:lnSpc>
              <a:spcAft>
                <a:spcPts val="139"/>
              </a:spcAft>
              <a:buNone/>
              <a:tabLst>
                <a:tab algn="l" pos="0"/>
              </a:tabLst>
            </a:pPr>
            <a:r>
              <a:rPr b="1" lang="en-US" sz="1900" strike="noStrike" u="none">
                <a:solidFill>
                  <a:schemeClr val="dk1"/>
                </a:solidFill>
                <a:effectLst/>
                <a:uFillTx/>
                <a:latin typeface="Arial"/>
                <a:ea typeface="DejaVu Sans"/>
              </a:rPr>
              <a:t>XXIX CORSO INTERNAZIONALE DI </a:t>
            </a:r>
            <a:br>
              <a:rPr sz="1900"/>
            </a:br>
            <a:r>
              <a:rPr b="1" lang="en-US" sz="1900" strike="noStrike" u="none">
                <a:solidFill>
                  <a:schemeClr val="dk1"/>
                </a:solidFill>
                <a:effectLst/>
                <a:uFillTx/>
                <a:latin typeface="Arial"/>
                <a:ea typeface="DejaVu Sans"/>
              </a:rPr>
              <a:t>FORMAZIONE BIBLIOGRAFICA</a:t>
            </a:r>
            <a:br>
              <a:rPr sz="1900"/>
            </a:br>
            <a:br>
              <a:rPr sz="1900"/>
            </a:br>
            <a:r>
              <a:rPr b="1" i="1" lang="en-US" sz="1900" strike="noStrike" u="none">
                <a:solidFill>
                  <a:schemeClr val="dk1"/>
                </a:solidFill>
                <a:effectLst/>
                <a:uFillTx/>
                <a:latin typeface="Arial"/>
                <a:ea typeface="DejaVu Sans"/>
              </a:rPr>
              <a:t>Medioevo latino. </a:t>
            </a:r>
            <a:br>
              <a:rPr sz="1900"/>
            </a:br>
            <a:r>
              <a:rPr b="1" i="1" lang="en-US" sz="1900" strike="noStrike" u="none">
                <a:solidFill>
                  <a:schemeClr val="dk1"/>
                </a:solidFill>
                <a:effectLst/>
                <a:uFillTx/>
                <a:latin typeface="Arial"/>
                <a:ea typeface="DejaVu Sans"/>
              </a:rPr>
              <a:t>Metodologie e tecniche bibliografiche</a:t>
            </a:r>
            <a:br>
              <a:rPr sz="1900"/>
            </a:br>
            <a:br>
              <a:rPr sz="1900"/>
            </a:br>
            <a:r>
              <a:rPr b="1" lang="en-US" sz="1900" strike="noStrike" u="none">
                <a:solidFill>
                  <a:schemeClr val="dk1"/>
                </a:solidFill>
                <a:effectLst/>
                <a:uFillTx/>
                <a:latin typeface="Arial"/>
                <a:ea typeface="DejaVu Sans"/>
              </a:rPr>
              <a:t>Firenze, SISMEL</a:t>
            </a:r>
            <a:br>
              <a:rPr sz="1900"/>
            </a:br>
            <a:r>
              <a:rPr b="1" lang="en-US" sz="1900" strike="noStrike" u="none">
                <a:solidFill>
                  <a:schemeClr val="dk1"/>
                </a:solidFill>
                <a:effectLst/>
                <a:uFillTx/>
                <a:latin typeface="Arial"/>
                <a:ea typeface="DejaVu Sans"/>
              </a:rPr>
              <a:t>27 – 31 ottobre 2025</a:t>
            </a:r>
            <a:endParaRPr b="0" lang="it-IT" sz="1900" strike="noStrike" u="none">
              <a:solidFill>
                <a:srgbClr val="000000"/>
              </a:solidFill>
              <a:effectLst/>
              <a:uFillTx/>
              <a:latin typeface="Arial"/>
            </a:endParaRPr>
          </a:p>
        </p:txBody>
      </p:sp>
      <p:sp>
        <p:nvSpPr>
          <p:cNvPr id="18" name="sketchy line">
            <a:extLst>
              <a:ext uri="{C183D7F6-B498-43B3-948B-1728B52AA6E4}">
                <adec:decorative xmlns:adec="http://schemas.microsoft.com/office/drawing/2017/decorative" val="1"/>
              </a:ext>
            </a:extLst>
          </p:cNvPr>
          <p:cNvSpPr/>
          <p:nvPr/>
        </p:nvSpPr>
        <p:spPr>
          <a:xfrm>
            <a:off x="667800" y="4409280"/>
            <a:ext cx="2604600" cy="16920"/>
          </a:xfrm>
          <a:custGeom>
            <a:avLst/>
            <a:gdLst>
              <a:gd name="textAreaLeft" fmla="*/ 0 w 2604600"/>
              <a:gd name="textAreaRight" fmla="*/ 2606040 w 2604600"/>
              <a:gd name="textAreaTop" fmla="*/ 0 h 16920"/>
              <a:gd name="textAreaBottom" fmla="*/ 18360 h 16920"/>
              <a:gd name="GluePoint1X" fmla="*/ 0 w 2606040"/>
              <a:gd name="GluePoint1Y" fmla="*/ 0 h 18288"/>
              <a:gd name="GluePoint2X" fmla="*/ 625450 w 2606040"/>
              <a:gd name="GluePoint2Y" fmla="*/ 0 h 18288"/>
              <a:gd name="GluePoint3X" fmla="*/ 1224839 w 2606040"/>
              <a:gd name="GluePoint3Y" fmla="*/ 0 h 18288"/>
              <a:gd name="GluePoint4X" fmla="*/ 1824228 w 2606040"/>
              <a:gd name="GluePoint4Y" fmla="*/ 0 h 18288"/>
              <a:gd name="GluePoint5X" fmla="*/ 2606040 w 2606040"/>
              <a:gd name="GluePoint5Y" fmla="*/ 0 h 18288"/>
              <a:gd name="GluePoint6X" fmla="*/ 2606040 w 2606040"/>
              <a:gd name="GluePoint6Y" fmla="*/ 18288 h 18288"/>
              <a:gd name="GluePoint7X" fmla="*/ 1902409 w 2606040"/>
              <a:gd name="GluePoint7Y" fmla="*/ 18288 h 18288"/>
              <a:gd name="GluePoint8X" fmla="*/ 1276960 w 2606040"/>
              <a:gd name="GluePoint8Y" fmla="*/ 18288 h 18288"/>
              <a:gd name="GluePoint9X" fmla="*/ 677570 w 2606040"/>
              <a:gd name="GluePoint9Y" fmla="*/ 18288 h 18288"/>
              <a:gd name="GluePoint10X" fmla="*/ 0 w 2606040"/>
              <a:gd name="GluePoint10Y" fmla="*/ 18288 h 18288"/>
              <a:gd name="GluePoint11X" fmla="*/ 0 w 2606040"/>
              <a:gd name="GluePoint11Y" fmla="*/ 0 h 18288"/>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Lst>
            <a:rect l="textAreaLeft" t="textAreaTop" r="textAreaRight" b="textAreaBottom"/>
            <a:pathLst>
              <a:path fill="none" w="2606040" h="18288">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stroke="0" w="2606040" h="18288">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cap="rnd" w="44450">
            <a:solidFill>
              <a:srgbClr val="0369a3"/>
            </a:solidFill>
            <a:round/>
          </a:ln>
        </p:spPr>
        <p:style>
          <a:lnRef idx="2">
            <a:schemeClr val="accent1">
              <a:shade val="50000"/>
            </a:schemeClr>
          </a:lnRef>
          <a:fillRef idx="1">
            <a:schemeClr val="accent1"/>
          </a:fillRef>
          <a:effectRef idx="0">
            <a:schemeClr val="accent1"/>
          </a:effectRef>
          <a:fontRef idx="minor"/>
        </p:style>
        <p:txBody>
          <a:bodyPr lIns="90000" rIns="90000" tIns="-26640" bIns="-2664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19" name="Picture 10" descr="A circular object with a drawing of a monkey&#10;&#10;AI-generated content may be incorrect."/>
          <p:cNvSpPr/>
          <p:nvPr/>
        </p:nvSpPr>
        <p:spPr>
          <a:xfrm>
            <a:off x="3983760" y="0"/>
            <a:ext cx="5157720" cy="6856560"/>
          </a:xfrm>
          <a:custGeom>
            <a:avLst/>
            <a:gdLst>
              <a:gd name="textAreaLeft" fmla="*/ 0 w 5157720"/>
              <a:gd name="textAreaRight" fmla="*/ 5159160 w 5157720"/>
              <a:gd name="textAreaTop" fmla="*/ 0 h 6856560"/>
              <a:gd name="textAreaBottom" fmla="*/ 6858000 h 6856560"/>
            </a:gdLst>
            <a:ahLst/>
            <a:cxnLst/>
            <a:rect l="textAreaLeft" t="textAreaTop" r="textAreaRight" b="textAreaBottom"/>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pPr>
              <a:lnSpc>
                <a:spcPct val="100000"/>
              </a:lnSpc>
            </a:pPr>
            <a:endParaRPr b="0" lang="it-IT" sz="1800" strike="noStrike" u="none">
              <a:solidFill>
                <a:srgbClr val="000000"/>
              </a:solidFill>
              <a:effectLst/>
              <a:uFillTx/>
              <a:latin typeface="Arial"/>
              <a:ea typeface="DejaVu Sans"/>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0"/>
            <a:ext cx="8228160" cy="843840"/>
          </a:xfrm>
          <a:prstGeom prst="rect">
            <a:avLst/>
          </a:prstGeom>
          <a:noFill/>
          <a:ln w="0">
            <a:noFill/>
          </a:ln>
        </p:spPr>
        <p:txBody>
          <a:bodyPr lIns="90000" rIns="90000" tIns="46800" bIns="46800" anchor="ctr">
            <a:noAutofit/>
          </a:bodyPr>
          <a:p>
            <a:pPr indent="0" algn="just" defTabSz="914400">
              <a:lnSpc>
                <a:spcPct val="100000"/>
              </a:lnSpc>
              <a:spcBef>
                <a:spcPts val="62"/>
              </a:spcBef>
              <a:spcAft>
                <a:spcPts val="62"/>
              </a:spcAft>
              <a:buNone/>
              <a:tabLst>
                <a:tab algn="l" pos="0"/>
              </a:tabLst>
            </a:pPr>
            <a:r>
              <a:rPr b="1" lang="en-US" sz="2400" strike="noStrike" u="none">
                <a:solidFill>
                  <a:srgbClr val="333399"/>
                </a:solidFill>
                <a:effectLst/>
                <a:uFillTx/>
                <a:latin typeface="Arial"/>
                <a:ea typeface="DejaVu Sans"/>
              </a:rPr>
              <a:t>Classification of tools for the identification of a medieval text</a:t>
            </a:r>
            <a:endParaRPr b="0" lang="it-IT" sz="2400" strike="noStrike" u="none">
              <a:solidFill>
                <a:srgbClr val="000000"/>
              </a:solidFill>
              <a:effectLst/>
              <a:uFillTx/>
              <a:latin typeface="Arial"/>
            </a:endParaRPr>
          </a:p>
        </p:txBody>
      </p:sp>
      <p:sp>
        <p:nvSpPr>
          <p:cNvPr id="59" name="PlaceHolder 2"/>
          <p:cNvSpPr>
            <a:spLocks noGrp="1"/>
          </p:cNvSpPr>
          <p:nvPr>
            <p:ph/>
          </p:nvPr>
        </p:nvSpPr>
        <p:spPr>
          <a:xfrm>
            <a:off x="457200" y="982800"/>
            <a:ext cx="8228160" cy="5141880"/>
          </a:xfrm>
          <a:prstGeom prst="rect">
            <a:avLst/>
          </a:prstGeom>
          <a:noFill/>
          <a:ln w="0">
            <a:noFill/>
          </a:ln>
        </p:spPr>
        <p:txBody>
          <a:bodyPr lIns="90000" rIns="90000" tIns="46800" bIns="46800" anchor="t">
            <a:normAutofit/>
          </a:bodyPr>
          <a:p>
            <a:pPr marL="325440" indent="-325440" algn="just" defTabSz="914400">
              <a:lnSpc>
                <a:spcPct val="150000"/>
              </a:lnSpc>
              <a:spcBef>
                <a:spcPts val="462"/>
              </a:spcBef>
              <a:spcAft>
                <a:spcPts val="62"/>
              </a:spcAft>
              <a:buClr>
                <a:srgbClr val="333399"/>
              </a:buClr>
              <a:buSzPct val="135000"/>
              <a:buFont typeface="Wingdings" charset="2"/>
              <a:buChar char=""/>
              <a:tabLst>
                <a:tab algn="l" pos="325440"/>
                <a:tab algn="l" pos="430200"/>
                <a:tab algn="l" pos="879480"/>
                <a:tab algn="l" pos="1328760"/>
                <a:tab algn="l" pos="1778040"/>
                <a:tab algn="l" pos="2227320"/>
                <a:tab algn="l" pos="2676600"/>
                <a:tab algn="l" pos="3125880"/>
                <a:tab algn="l" pos="3575160"/>
                <a:tab algn="l" pos="4024440"/>
                <a:tab algn="l" pos="4473720"/>
                <a:tab algn="l" pos="4923000"/>
                <a:tab algn="l" pos="5372280"/>
                <a:tab algn="l" pos="5821200"/>
                <a:tab algn="l" pos="6270480"/>
                <a:tab algn="l" pos="6719760"/>
                <a:tab algn="l" pos="7169040"/>
                <a:tab algn="l" pos="7618320"/>
                <a:tab algn="l" pos="8067600"/>
                <a:tab algn="l" pos="8516880"/>
                <a:tab algn="l" pos="8966160"/>
                <a:tab algn="l" pos="8985240"/>
                <a:tab algn="l" pos="9434520"/>
                <a:tab algn="l" pos="9883800"/>
                <a:tab algn="l" pos="10333080"/>
                <a:tab algn="l" pos="10782360"/>
              </a:tabLst>
            </a:pPr>
            <a:r>
              <a:rPr b="1" lang="en-US" sz="1600" strike="noStrike" u="none">
                <a:solidFill>
                  <a:srgbClr val="000000"/>
                </a:solidFill>
                <a:effectLst/>
                <a:uFillTx/>
                <a:latin typeface="Arial"/>
                <a:ea typeface="DejaVu Sans"/>
              </a:rPr>
              <a:t>Encyclopedias</a:t>
            </a:r>
            <a:endParaRPr b="0" lang="it-IT" sz="1600" strike="noStrike" u="none">
              <a:solidFill>
                <a:srgbClr val="000000"/>
              </a:solidFill>
              <a:effectLst/>
              <a:uFillTx/>
              <a:latin typeface="Arial"/>
            </a:endParaRPr>
          </a:p>
          <a:p>
            <a:pPr marL="325440" indent="-325440" algn="just" defTabSz="914400">
              <a:lnSpc>
                <a:spcPct val="150000"/>
              </a:lnSpc>
              <a:spcBef>
                <a:spcPts val="462"/>
              </a:spcBef>
              <a:spcAft>
                <a:spcPts val="62"/>
              </a:spcAft>
              <a:buSzPct val="139058"/>
              <a:buBlip>
                <a:blip r:embed="rId1"/>
              </a:buBlip>
              <a:tabLst>
                <a:tab algn="l" pos="325440"/>
                <a:tab algn="l" pos="430200"/>
                <a:tab algn="l" pos="879480"/>
                <a:tab algn="l" pos="1328760"/>
                <a:tab algn="l" pos="1778040"/>
                <a:tab algn="l" pos="2227320"/>
                <a:tab algn="l" pos="2676600"/>
                <a:tab algn="l" pos="3125880"/>
                <a:tab algn="l" pos="3575160"/>
                <a:tab algn="l" pos="4024440"/>
                <a:tab algn="l" pos="4473720"/>
                <a:tab algn="l" pos="4923000"/>
                <a:tab algn="l" pos="5372280"/>
                <a:tab algn="l" pos="5821200"/>
                <a:tab algn="l" pos="6270480"/>
                <a:tab algn="l" pos="6719760"/>
                <a:tab algn="l" pos="7169040"/>
                <a:tab algn="l" pos="7618320"/>
                <a:tab algn="l" pos="8067600"/>
                <a:tab algn="l" pos="8516880"/>
                <a:tab algn="l" pos="896616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their primary purpose is not to formalize the information on the texts (role reserved to repertories); encyclopedias are expressed in discursive form and provide information on specialistic literature</a:t>
            </a:r>
            <a:endParaRPr b="0" lang="it-IT" sz="1600" strike="noStrike" u="none">
              <a:solidFill>
                <a:srgbClr val="000000"/>
              </a:solidFill>
              <a:effectLst/>
              <a:uFillTx/>
              <a:latin typeface="Arial"/>
            </a:endParaRPr>
          </a:p>
          <a:p>
            <a:pPr marL="325440" indent="-325440" algn="just" defTabSz="914400">
              <a:lnSpc>
                <a:spcPct val="150000"/>
              </a:lnSpc>
              <a:spcBef>
                <a:spcPts val="462"/>
              </a:spcBef>
              <a:spcAft>
                <a:spcPts val="62"/>
              </a:spcAft>
              <a:buSzPct val="139058"/>
              <a:buBlip>
                <a:blip r:embed="rId2"/>
              </a:buBlip>
              <a:tabLst>
                <a:tab algn="l" pos="325440"/>
                <a:tab algn="l" pos="430200"/>
                <a:tab algn="l" pos="879480"/>
                <a:tab algn="l" pos="1328760"/>
                <a:tab algn="l" pos="1778040"/>
                <a:tab algn="l" pos="2227320"/>
                <a:tab algn="l" pos="2676600"/>
                <a:tab algn="l" pos="3125880"/>
                <a:tab algn="l" pos="3575160"/>
                <a:tab algn="l" pos="4024440"/>
                <a:tab algn="l" pos="4473720"/>
                <a:tab algn="l" pos="4923000"/>
                <a:tab algn="l" pos="5372280"/>
                <a:tab algn="l" pos="5821200"/>
                <a:tab algn="l" pos="6270480"/>
                <a:tab algn="l" pos="6719760"/>
                <a:tab algn="l" pos="7169040"/>
                <a:tab algn="l" pos="7618320"/>
                <a:tab algn="l" pos="8067600"/>
                <a:tab algn="l" pos="8516880"/>
                <a:tab algn="l" pos="8966160"/>
                <a:tab algn="l" pos="8985240"/>
                <a:tab algn="l" pos="9434520"/>
                <a:tab algn="l" pos="9883800"/>
                <a:tab algn="l" pos="10333080"/>
                <a:tab algn="l" pos="10782360"/>
              </a:tabLst>
            </a:pPr>
            <a:r>
              <a:rPr b="1" lang="en-US" sz="1600" strike="noStrike" u="none">
                <a:solidFill>
                  <a:srgbClr val="000000"/>
                </a:solidFill>
                <a:effectLst/>
                <a:uFillTx/>
                <a:latin typeface="Arial"/>
                <a:ea typeface="DejaVu Sans"/>
              </a:rPr>
              <a:t>Repertories </a:t>
            </a:r>
            <a:endParaRPr b="0" lang="it-IT" sz="1600" strike="noStrike" u="none">
              <a:solidFill>
                <a:srgbClr val="000000"/>
              </a:solidFill>
              <a:effectLst/>
              <a:uFillTx/>
              <a:latin typeface="Arial"/>
            </a:endParaRPr>
          </a:p>
          <a:p>
            <a:pPr marL="325440" indent="-325440" algn="just" defTabSz="914400">
              <a:lnSpc>
                <a:spcPct val="150000"/>
              </a:lnSpc>
              <a:spcBef>
                <a:spcPts val="462"/>
              </a:spcBef>
              <a:spcAft>
                <a:spcPts val="62"/>
              </a:spcAft>
              <a:buSzPct val="139058"/>
              <a:buBlip>
                <a:blip r:embed="rId3"/>
              </a:buBlip>
              <a:tabLst>
                <a:tab algn="l" pos="325440"/>
                <a:tab algn="l" pos="430200"/>
                <a:tab algn="l" pos="879480"/>
                <a:tab algn="l" pos="1328760"/>
                <a:tab algn="l" pos="1778040"/>
                <a:tab algn="l" pos="2227320"/>
                <a:tab algn="l" pos="2676600"/>
                <a:tab algn="l" pos="3125880"/>
                <a:tab algn="l" pos="3575160"/>
                <a:tab algn="l" pos="4024440"/>
                <a:tab algn="l" pos="4473720"/>
                <a:tab algn="l" pos="4923000"/>
                <a:tab algn="l" pos="5372280"/>
                <a:tab algn="l" pos="5821200"/>
                <a:tab algn="l" pos="6270480"/>
                <a:tab algn="l" pos="6719760"/>
                <a:tab algn="l" pos="7169040"/>
                <a:tab algn="l" pos="7618320"/>
                <a:tab algn="l" pos="8067600"/>
                <a:tab algn="l" pos="8516880"/>
                <a:tab algn="l" pos="896616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information is formalized; they should include in addition to the author's name and the titles of his works also incipit and explicit (as well as those of letters of dedication, prologues and even of the partitions of the text), the lists of manuscripts and editions, the bibliography of the most relevant studies; repertories should provide an incipit index that would allow a different type of access to information</a:t>
            </a:r>
            <a:endParaRPr b="0" lang="it-IT" sz="1600" strike="noStrike" u="none">
              <a:solidFill>
                <a:srgbClr val="000000"/>
              </a:solidFill>
              <a:effectLst/>
              <a:uFillTx/>
              <a:latin typeface="Arial"/>
            </a:endParaRPr>
          </a:p>
        </p:txBody>
      </p:sp>
      <p:sp>
        <p:nvSpPr>
          <p:cNvPr id="60" name="Rectangle 3"/>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61" name="PlaceHolder 3"/>
          <p:cNvSpPr>
            <a:spLocks noGrp="1"/>
          </p:cNvSpPr>
          <p:nvPr>
            <p:ph type="sldNum" idx="17"/>
          </p:nvPr>
        </p:nvSpPr>
        <p:spPr>
          <a:xfrm>
            <a:off x="6132960" y="6318720"/>
            <a:ext cx="2469960" cy="400320"/>
          </a:xfrm>
          <a:prstGeom prst="rect">
            <a:avLst/>
          </a:prstGeom>
          <a:noFill/>
          <a:ln w="0">
            <a:noFill/>
          </a:ln>
        </p:spPr>
        <p:txBody>
          <a:bodyPr lIns="90000" rIns="90000" tIns="46800" bIns="46800" anchor="t">
            <a:noAutofit/>
          </a:bodyPr>
          <a:lstStyle>
            <a:lvl1pPr indent="0" algn="r" defTabSz="914400">
              <a:lnSpc>
                <a:spcPct val="100000"/>
              </a:lnSpc>
              <a:spcBef>
                <a:spcPts val="62"/>
              </a:spcBef>
              <a:spcAft>
                <a:spcPts val="62"/>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62"/>
              </a:spcBef>
              <a:spcAft>
                <a:spcPts val="62"/>
              </a:spcAft>
              <a:buNone/>
              <a:tabLst>
                <a:tab algn="l" pos="0"/>
              </a:tabLst>
            </a:pPr>
            <a:r>
              <a:rPr b="0" i="1" lang="en-US" sz="1800" strike="noStrike" u="none">
                <a:solidFill>
                  <a:schemeClr val="lt1"/>
                </a:solidFill>
                <a:effectLst/>
                <a:uFillTx/>
                <a:latin typeface="Arial"/>
                <a:ea typeface="DejaVu Sans"/>
              </a:rPr>
              <a:t>Medioevo latino #</a:t>
            </a:r>
            <a:fld id="{15AF516A-4C5F-4081-9EC8-D7578657648C}" type="slidenum">
              <a:rPr b="0" i="1" lang="en-US" sz="1800" strike="noStrike" u="none">
                <a:solidFill>
                  <a:schemeClr val="lt1"/>
                </a:solidFill>
                <a:effectLst/>
                <a:uFillTx/>
                <a:latin typeface="Arial"/>
                <a:ea typeface="DejaVu Sans"/>
              </a:rPr>
              <a:t>&lt;numero&gt;</a:t>
            </a:fld>
            <a:endParaRPr b="0" lang="it-IT" sz="1800" strike="noStrike" u="none">
              <a:solidFill>
                <a:srgbClr val="000000"/>
              </a:solidFill>
              <a:effectLst/>
              <a:uFillTx/>
              <a:latin typeface="Times New Roman"/>
            </a:endParaRPr>
          </a:p>
        </p:txBody>
      </p:sp>
      <p:pic>
        <p:nvPicPr>
          <p:cNvPr id="62" name="Picture 6" descr="A circular object with a drawing of a monkey&#10;&#10;AI-generated content may be incorrect."/>
          <p:cNvPicPr/>
          <p:nvPr/>
        </p:nvPicPr>
        <p:blipFill>
          <a:blip r:embed="rId4"/>
          <a:stretch/>
        </p:blipFill>
        <p:spPr>
          <a:xfrm>
            <a:off x="468360" y="6244200"/>
            <a:ext cx="555480" cy="549000"/>
          </a:xfrm>
          <a:prstGeom prst="rect">
            <a:avLst/>
          </a:prstGeom>
          <a:noFill/>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160920"/>
            <a:ext cx="8169480" cy="569520"/>
          </a:xfrm>
          <a:prstGeom prst="rect">
            <a:avLst/>
          </a:prstGeom>
          <a:noFill/>
          <a:ln w="0">
            <a:noFill/>
          </a:ln>
        </p:spPr>
        <p:txBody>
          <a:bodyPr lIns="90000" rIns="90000" tIns="46800" bIns="46800" anchor="ctr">
            <a:noAutofit/>
          </a:bodyPr>
          <a:p>
            <a:pPr indent="0" algn="just" defTabSz="914400">
              <a:lnSpc>
                <a:spcPct val="100000"/>
              </a:lnSpc>
              <a:spcBef>
                <a:spcPts val="62"/>
              </a:spcBef>
              <a:spcAft>
                <a:spcPts val="62"/>
              </a:spcAft>
              <a:buNone/>
              <a:tabLst>
                <a:tab algn="l" pos="0"/>
              </a:tabLst>
            </a:pPr>
            <a:r>
              <a:rPr b="1" lang="it-IT" sz="2400" strike="noStrike" u="none">
                <a:solidFill>
                  <a:srgbClr val="333399"/>
                </a:solidFill>
                <a:effectLst/>
                <a:uFillTx/>
                <a:latin typeface="Arial"/>
                <a:ea typeface="DejaVu Sans"/>
              </a:rPr>
              <a:t>Repertories</a:t>
            </a:r>
            <a:endParaRPr b="0" lang="it-IT" sz="2400" strike="noStrike" u="none">
              <a:solidFill>
                <a:srgbClr val="000000"/>
              </a:solidFill>
              <a:effectLst/>
              <a:uFillTx/>
              <a:latin typeface="Arial"/>
            </a:endParaRPr>
          </a:p>
        </p:txBody>
      </p:sp>
      <p:sp>
        <p:nvSpPr>
          <p:cNvPr id="64" name="PlaceHolder 2"/>
          <p:cNvSpPr>
            <a:spLocks noGrp="1"/>
          </p:cNvSpPr>
          <p:nvPr>
            <p:ph/>
          </p:nvPr>
        </p:nvSpPr>
        <p:spPr>
          <a:xfrm>
            <a:off x="457200" y="731880"/>
            <a:ext cx="8228160" cy="5392800"/>
          </a:xfrm>
          <a:prstGeom prst="rect">
            <a:avLst/>
          </a:prstGeom>
          <a:noFill/>
          <a:ln w="0">
            <a:noFill/>
          </a:ln>
        </p:spPr>
        <p:txBody>
          <a:bodyPr lIns="90000" rIns="90000" tIns="46800" bIns="46800" anchor="t">
            <a:noAutofit/>
          </a:bodyPr>
          <a:p>
            <a:pPr indent="0" algn="just" defTabSz="914400">
              <a:lnSpc>
                <a:spcPct val="159000"/>
              </a:lnSpc>
              <a:spcBef>
                <a:spcPts val="462"/>
              </a:spcBef>
              <a:spcAft>
                <a:spcPts val="62"/>
              </a:spcAft>
              <a:buNone/>
              <a:tabLst>
                <a:tab algn="l" pos="0"/>
              </a:tabLst>
            </a:pPr>
            <a:r>
              <a:rPr b="0" lang="en-US" sz="1200" strike="noStrike" u="none">
                <a:solidFill>
                  <a:srgbClr val="000000"/>
                </a:solidFill>
                <a:effectLst/>
                <a:uFillTx/>
                <a:latin typeface="Arial"/>
                <a:ea typeface="DejaVu Sans"/>
              </a:rPr>
              <a:t>Reality is very different from the ideal type of repertory which can be exemplified by Kaeppeli </a:t>
            </a:r>
            <a:r>
              <a:rPr b="0" i="1" lang="en-GB" sz="1200" strike="noStrike" u="none">
                <a:solidFill>
                  <a:srgbClr val="000000"/>
                </a:solidFill>
                <a:effectLst/>
                <a:uFillTx/>
                <a:latin typeface="Arial"/>
                <a:ea typeface="DejaVu Sans"/>
              </a:rPr>
              <a:t>Scriptores ordinis praedicatorum medii aevi</a:t>
            </a:r>
            <a:r>
              <a:rPr b="0" lang="en-GB" sz="1200" strike="noStrike" u="none">
                <a:solidFill>
                  <a:srgbClr val="000000"/>
                </a:solidFill>
                <a:effectLst/>
                <a:uFillTx/>
                <a:latin typeface="Arial"/>
                <a:ea typeface="DejaVu Sans"/>
              </a:rPr>
              <a:t> </a:t>
            </a:r>
            <a:r>
              <a:rPr b="0" lang="en-US" sz="1200" strike="noStrike" u="none">
                <a:solidFill>
                  <a:srgbClr val="000000"/>
                </a:solidFill>
                <a:effectLst/>
                <a:uFillTx/>
                <a:latin typeface="Arial"/>
                <a:ea typeface="DejaVu Sans"/>
              </a:rPr>
              <a:t>Roma 1970-1994 vols. 4</a:t>
            </a:r>
            <a:endParaRPr b="0" lang="it-IT" sz="1200" strike="noStrike" u="none">
              <a:solidFill>
                <a:srgbClr val="000000"/>
              </a:solidFill>
              <a:effectLst/>
              <a:uFillTx/>
              <a:latin typeface="Arial"/>
            </a:endParaRPr>
          </a:p>
          <a:p>
            <a:pPr indent="0" algn="just" defTabSz="914400">
              <a:lnSpc>
                <a:spcPct val="159000"/>
              </a:lnSpc>
              <a:spcBef>
                <a:spcPts val="462"/>
              </a:spcBef>
              <a:spcAft>
                <a:spcPts val="62"/>
              </a:spcAft>
              <a:buNone/>
              <a:tabLst>
                <a:tab algn="l" pos="0"/>
              </a:tabLst>
            </a:pPr>
            <a:r>
              <a:rPr b="0" lang="en-US" sz="1200" strike="noStrike" u="none">
                <a:solidFill>
                  <a:srgbClr val="000000"/>
                </a:solidFill>
                <a:effectLst/>
                <a:uFillTx/>
                <a:latin typeface="Arial"/>
                <a:ea typeface="DejaVu Sans"/>
              </a:rPr>
              <a:t>In general, the structural variability is remarkable for the amount of data available, the methodology followed in the retrieval of information, the scope considered, scope that may be:</a:t>
            </a:r>
            <a:endParaRPr b="0" lang="it-IT" sz="1200" strike="noStrike" u="none">
              <a:solidFill>
                <a:srgbClr val="000000"/>
              </a:solidFill>
              <a:effectLst/>
              <a:uFillTx/>
              <a:latin typeface="Arial"/>
            </a:endParaRPr>
          </a:p>
          <a:p>
            <a:pPr indent="0" algn="just" defTabSz="914400">
              <a:lnSpc>
                <a:spcPct val="159000"/>
              </a:lnSpc>
              <a:spcBef>
                <a:spcPts val="462"/>
              </a:spcBef>
              <a:spcAft>
                <a:spcPts val="62"/>
              </a:spcAft>
              <a:buNone/>
              <a:tabLst>
                <a:tab algn="l" pos="0"/>
              </a:tabLst>
            </a:pPr>
            <a:r>
              <a:rPr b="1" lang="en-US" sz="1200" strike="noStrike" u="none">
                <a:solidFill>
                  <a:srgbClr val="000000"/>
                </a:solidFill>
                <a:effectLst/>
                <a:uFillTx/>
                <a:latin typeface="Arial"/>
                <a:ea typeface="DejaVu Sans"/>
              </a:rPr>
              <a:t>chronological</a:t>
            </a:r>
            <a:r>
              <a:rPr b="0" lang="en-US" sz="1200" strike="noStrike" u="none">
                <a:solidFill>
                  <a:srgbClr val="000000"/>
                </a:solidFill>
                <a:effectLst/>
                <a:uFillTx/>
                <a:latin typeface="Arial"/>
                <a:ea typeface="DejaVu Sans"/>
              </a:rPr>
              <a:t> (</a:t>
            </a:r>
            <a:r>
              <a:rPr b="0" i="1" lang="en-US" sz="1200" strike="noStrike" u="none">
                <a:solidFill>
                  <a:srgbClr val="000000"/>
                </a:solidFill>
                <a:effectLst/>
                <a:uFillTx/>
                <a:latin typeface="Arial"/>
                <a:ea typeface="DejaVu Sans"/>
              </a:rPr>
              <a:t>Clavis Patrum Latinorum</a:t>
            </a:r>
            <a:r>
              <a:rPr b="0" lang="en-US" sz="1200" strike="noStrike" u="none">
                <a:solidFill>
                  <a:srgbClr val="000000"/>
                </a:solidFill>
                <a:effectLst/>
                <a:uFillTx/>
                <a:latin typeface="Arial"/>
                <a:ea typeface="DejaVu Sans"/>
              </a:rPr>
              <a:t>)</a:t>
            </a:r>
            <a:endParaRPr b="0" lang="it-IT" sz="1200" strike="noStrike" u="none">
              <a:solidFill>
                <a:srgbClr val="000000"/>
              </a:solidFill>
              <a:effectLst/>
              <a:uFillTx/>
              <a:latin typeface="Arial"/>
            </a:endParaRPr>
          </a:p>
          <a:p>
            <a:pPr indent="0" algn="just" defTabSz="914400">
              <a:lnSpc>
                <a:spcPct val="159000"/>
              </a:lnSpc>
              <a:spcBef>
                <a:spcPts val="462"/>
              </a:spcBef>
              <a:spcAft>
                <a:spcPts val="62"/>
              </a:spcAft>
              <a:buNone/>
              <a:tabLst>
                <a:tab algn="l" pos="0"/>
              </a:tabLst>
            </a:pPr>
            <a:r>
              <a:rPr b="1" lang="en-US" sz="1200" strike="noStrike" u="none">
                <a:solidFill>
                  <a:srgbClr val="000000"/>
                </a:solidFill>
                <a:effectLst/>
                <a:uFillTx/>
                <a:latin typeface="Arial"/>
                <a:ea typeface="DejaVu Sans"/>
              </a:rPr>
              <a:t>geographical </a:t>
            </a:r>
            <a:r>
              <a:rPr b="0" lang="en-US" sz="1200" strike="noStrike" u="none">
                <a:solidFill>
                  <a:srgbClr val="000000"/>
                </a:solidFill>
                <a:effectLst/>
                <a:uFillTx/>
                <a:latin typeface="Arial"/>
                <a:ea typeface="DejaVu Sans"/>
              </a:rPr>
              <a:t>(R. Sharpe </a:t>
            </a:r>
            <a:r>
              <a:rPr b="0" i="1" lang="en-US" sz="1200" strike="noStrike" u="none">
                <a:solidFill>
                  <a:srgbClr val="000000"/>
                </a:solidFill>
                <a:effectLst/>
                <a:uFillTx/>
                <a:latin typeface="Arial"/>
                <a:ea typeface="DejaVu Sans"/>
              </a:rPr>
              <a:t>A Handlist of the Latin Writers of Great Britain and Ireland before 1540 </a:t>
            </a:r>
            <a:r>
              <a:rPr b="0" lang="en-US" sz="1200" strike="noStrike" u="none">
                <a:solidFill>
                  <a:srgbClr val="000000"/>
                </a:solidFill>
                <a:effectLst/>
                <a:uFillTx/>
                <a:latin typeface="Arial"/>
                <a:ea typeface="DejaVu Sans"/>
              </a:rPr>
              <a:t>Turnhout 1997)</a:t>
            </a:r>
            <a:endParaRPr b="0" lang="it-IT" sz="1200" strike="noStrike" u="none">
              <a:solidFill>
                <a:srgbClr val="000000"/>
              </a:solidFill>
              <a:effectLst/>
              <a:uFillTx/>
              <a:latin typeface="Arial"/>
            </a:endParaRPr>
          </a:p>
          <a:p>
            <a:pPr indent="0" algn="just" defTabSz="914400">
              <a:lnSpc>
                <a:spcPct val="159000"/>
              </a:lnSpc>
              <a:spcBef>
                <a:spcPts val="462"/>
              </a:spcBef>
              <a:spcAft>
                <a:spcPts val="62"/>
              </a:spcAft>
              <a:buNone/>
              <a:tabLst>
                <a:tab algn="l" pos="0"/>
              </a:tabLst>
            </a:pPr>
            <a:r>
              <a:rPr b="1" lang="en-US" sz="1200" strike="noStrike" u="none">
                <a:solidFill>
                  <a:srgbClr val="000000"/>
                </a:solidFill>
                <a:effectLst/>
                <a:uFillTx/>
                <a:latin typeface="Arial"/>
                <a:ea typeface="DejaVu Sans"/>
              </a:rPr>
              <a:t>geographical and chronological</a:t>
            </a:r>
            <a:r>
              <a:rPr b="0" lang="en-US" sz="1200" strike="noStrike" u="none">
                <a:solidFill>
                  <a:srgbClr val="000000"/>
                </a:solidFill>
                <a:effectLst/>
                <a:uFillTx/>
                <a:latin typeface="Arial"/>
                <a:ea typeface="DejaVu Sans"/>
              </a:rPr>
              <a:t> (</a:t>
            </a:r>
            <a:r>
              <a:rPr b="0" i="1" lang="en-GB" sz="1200" strike="noStrike" u="none">
                <a:solidFill>
                  <a:srgbClr val="000000"/>
                </a:solidFill>
                <a:effectLst/>
                <a:uFillTx/>
                <a:latin typeface="Arial"/>
                <a:ea typeface="DejaVu Sans"/>
              </a:rPr>
              <a:t>Clavis scriptorum Latinorum medii aevi. Auctores Galliae 735-987</a:t>
            </a:r>
            <a:r>
              <a:rPr b="0" lang="en-GB" sz="1200" strike="noStrike" u="none">
                <a:solidFill>
                  <a:srgbClr val="000000"/>
                </a:solidFill>
                <a:effectLst/>
                <a:uFillTx/>
                <a:latin typeface="Arial"/>
                <a:ea typeface="DejaVu Sans"/>
              </a:rPr>
              <a:t> Turnhout 1994-)</a:t>
            </a:r>
            <a:endParaRPr b="0" lang="it-IT" sz="1200" strike="noStrike" u="none">
              <a:solidFill>
                <a:srgbClr val="000000"/>
              </a:solidFill>
              <a:effectLst/>
              <a:uFillTx/>
              <a:latin typeface="Arial"/>
            </a:endParaRPr>
          </a:p>
          <a:p>
            <a:pPr indent="0" algn="just" defTabSz="914400">
              <a:lnSpc>
                <a:spcPct val="159000"/>
              </a:lnSpc>
              <a:spcBef>
                <a:spcPts val="462"/>
              </a:spcBef>
              <a:spcAft>
                <a:spcPts val="62"/>
              </a:spcAft>
              <a:buNone/>
              <a:tabLst>
                <a:tab algn="l" pos="0"/>
              </a:tabLst>
            </a:pPr>
            <a:r>
              <a:rPr b="1" lang="en-US" sz="1200" strike="noStrike" u="none">
                <a:solidFill>
                  <a:srgbClr val="000000"/>
                </a:solidFill>
                <a:effectLst/>
                <a:uFillTx/>
                <a:latin typeface="Arial"/>
                <a:ea typeface="DejaVu Sans"/>
              </a:rPr>
              <a:t>pertinent to a particular literary genre </a:t>
            </a:r>
            <a:r>
              <a:rPr b="0" lang="en-US" sz="1200" strike="noStrike" u="none">
                <a:solidFill>
                  <a:srgbClr val="000000"/>
                </a:solidFill>
                <a:effectLst/>
                <a:uFillTx/>
                <a:latin typeface="Arial"/>
                <a:ea typeface="DejaVu Sans"/>
              </a:rPr>
              <a:t>(C.H. Lohr </a:t>
            </a:r>
            <a:r>
              <a:rPr b="0" i="1" lang="en-US" sz="1200" strike="noStrike" u="none">
                <a:solidFill>
                  <a:srgbClr val="000000"/>
                </a:solidFill>
                <a:effectLst/>
                <a:uFillTx/>
                <a:latin typeface="Arial"/>
                <a:ea typeface="DejaVu Sans"/>
              </a:rPr>
              <a:t>Medieval Latin Aristotle Commentaries</a:t>
            </a:r>
            <a:r>
              <a:rPr b="0" lang="en-US" sz="1200" strike="noStrike" u="none">
                <a:solidFill>
                  <a:srgbClr val="000000"/>
                </a:solidFill>
                <a:effectLst/>
                <a:uFillTx/>
                <a:latin typeface="Arial"/>
                <a:ea typeface="DejaVu Sans"/>
              </a:rPr>
              <a:t> in «Traditio» 1967-1974 and </a:t>
            </a:r>
            <a:r>
              <a:rPr b="0" lang="en-GB" sz="1200" strike="noStrike" u="none">
                <a:solidFill>
                  <a:srgbClr val="000000"/>
                </a:solidFill>
                <a:effectLst/>
                <a:uFillTx/>
                <a:latin typeface="Arial"/>
                <a:ea typeface="DejaVu Sans"/>
              </a:rPr>
              <a:t>F. Stegmüller </a:t>
            </a:r>
            <a:r>
              <a:rPr b="0" i="1" lang="en-GB" sz="1200" strike="noStrike" u="none">
                <a:solidFill>
                  <a:srgbClr val="000000"/>
                </a:solidFill>
                <a:effectLst/>
                <a:uFillTx/>
                <a:latin typeface="Arial"/>
                <a:ea typeface="DejaVu Sans"/>
              </a:rPr>
              <a:t>Repertorium commentariorum in Sententias Petri Lombardi</a:t>
            </a:r>
            <a:r>
              <a:rPr b="0" lang="en-GB" sz="1200" strike="noStrike" u="none">
                <a:solidFill>
                  <a:srgbClr val="000000"/>
                </a:solidFill>
                <a:effectLst/>
                <a:uFillTx/>
                <a:latin typeface="Arial"/>
                <a:ea typeface="DejaVu Sans"/>
              </a:rPr>
              <a:t> Würzburg 1947 </a:t>
            </a:r>
            <a:r>
              <a:rPr b="0" lang="en-US" sz="1200" strike="noStrike" u="none">
                <a:solidFill>
                  <a:srgbClr val="000000"/>
                </a:solidFill>
                <a:effectLst/>
                <a:uFillTx/>
                <a:latin typeface="Arial"/>
                <a:ea typeface="DejaVu Sans"/>
              </a:rPr>
              <a:t>vols. 2)</a:t>
            </a:r>
            <a:endParaRPr b="0" lang="it-IT" sz="1200" strike="noStrike" u="none">
              <a:solidFill>
                <a:srgbClr val="000000"/>
              </a:solidFill>
              <a:effectLst/>
              <a:uFillTx/>
              <a:latin typeface="Arial"/>
            </a:endParaRPr>
          </a:p>
          <a:p>
            <a:pPr indent="0" algn="just" defTabSz="914400">
              <a:lnSpc>
                <a:spcPct val="159000"/>
              </a:lnSpc>
              <a:spcBef>
                <a:spcPts val="462"/>
              </a:spcBef>
              <a:spcAft>
                <a:spcPts val="62"/>
              </a:spcAft>
              <a:buNone/>
              <a:tabLst>
                <a:tab algn="l" pos="0"/>
              </a:tabLst>
            </a:pPr>
            <a:r>
              <a:rPr b="1" lang="en-US" sz="1200" strike="noStrike" u="none">
                <a:solidFill>
                  <a:srgbClr val="000000"/>
                </a:solidFill>
                <a:effectLst/>
                <a:uFillTx/>
                <a:latin typeface="Arial"/>
                <a:ea typeface="DejaVu Sans"/>
              </a:rPr>
              <a:t>pertinent to a particular category of people </a:t>
            </a:r>
            <a:r>
              <a:rPr b="0" lang="en-US" sz="1200" strike="noStrike" u="none">
                <a:solidFill>
                  <a:srgbClr val="000000"/>
                </a:solidFill>
                <a:effectLst/>
                <a:uFillTx/>
                <a:latin typeface="Arial"/>
                <a:ea typeface="DejaVu Sans"/>
              </a:rPr>
              <a:t>(for example the many repertories devoted to authors belonging to religious orders - Kaeppeli, Sbaraglia, Zumkeller – or those dedicated to masters of the arts and theology by Glorieux </a:t>
            </a:r>
            <a:r>
              <a:rPr b="0" i="1" lang="en-US" sz="1200" strike="noStrike" u="none">
                <a:solidFill>
                  <a:srgbClr val="000000"/>
                </a:solidFill>
                <a:effectLst/>
                <a:uFillTx/>
                <a:latin typeface="Arial"/>
                <a:ea typeface="DejaVu Sans"/>
              </a:rPr>
              <a:t>La Faculté des arts et ses maîtres au XIIIe siècle</a:t>
            </a:r>
            <a:r>
              <a:rPr b="0" lang="en-US" sz="1200" strike="noStrike" u="none">
                <a:solidFill>
                  <a:srgbClr val="000000"/>
                </a:solidFill>
                <a:effectLst/>
                <a:uFillTx/>
                <a:latin typeface="Arial"/>
                <a:ea typeface="DejaVu Sans"/>
              </a:rPr>
              <a:t> Paris 1971 and </a:t>
            </a:r>
            <a:r>
              <a:rPr b="0" i="1" lang="en-GB" sz="1200" strike="noStrike" u="none">
                <a:solidFill>
                  <a:srgbClr val="000000"/>
                </a:solidFill>
                <a:effectLst/>
                <a:uFillTx/>
                <a:latin typeface="Arial"/>
                <a:ea typeface="DejaVu Sans"/>
              </a:rPr>
              <a:t>Répertoire des maîtres en théologie de Paris au XIIIe siècle </a:t>
            </a:r>
            <a:r>
              <a:rPr b="0" lang="en-GB" sz="1200" strike="noStrike" u="none">
                <a:solidFill>
                  <a:srgbClr val="000000"/>
                </a:solidFill>
                <a:effectLst/>
                <a:uFillTx/>
                <a:latin typeface="Arial"/>
                <a:ea typeface="DejaVu Sans"/>
              </a:rPr>
              <a:t>Paris 1933</a:t>
            </a:r>
            <a:r>
              <a:rPr b="0" lang="en-US" sz="1200" strike="noStrike" u="none">
                <a:solidFill>
                  <a:srgbClr val="000000"/>
                </a:solidFill>
                <a:effectLst/>
                <a:uFillTx/>
                <a:latin typeface="Arial"/>
                <a:ea typeface="DejaVu Sans"/>
              </a:rPr>
              <a:t>)</a:t>
            </a:r>
            <a:endParaRPr b="0" lang="it-IT" sz="1200" strike="noStrike" u="none">
              <a:solidFill>
                <a:srgbClr val="000000"/>
              </a:solidFill>
              <a:effectLst/>
              <a:uFillTx/>
              <a:latin typeface="Arial"/>
            </a:endParaRPr>
          </a:p>
          <a:p>
            <a:pPr indent="0" algn="just" defTabSz="914400">
              <a:lnSpc>
                <a:spcPct val="159000"/>
              </a:lnSpc>
              <a:spcBef>
                <a:spcPts val="462"/>
              </a:spcBef>
              <a:spcAft>
                <a:spcPts val="62"/>
              </a:spcAft>
              <a:buNone/>
              <a:tabLst>
                <a:tab algn="l" pos="0"/>
              </a:tabLst>
            </a:pPr>
            <a:endParaRPr b="0" lang="it-IT" sz="1200" strike="noStrike" u="none">
              <a:solidFill>
                <a:srgbClr val="000000"/>
              </a:solidFill>
              <a:effectLst/>
              <a:uFillTx/>
              <a:latin typeface="Arial"/>
            </a:endParaRPr>
          </a:p>
          <a:p>
            <a:pPr indent="0" algn="just" defTabSz="914400">
              <a:lnSpc>
                <a:spcPct val="159000"/>
              </a:lnSpc>
              <a:spcBef>
                <a:spcPts val="462"/>
              </a:spcBef>
              <a:spcAft>
                <a:spcPts val="62"/>
              </a:spcAft>
              <a:buNone/>
              <a:tabLst>
                <a:tab algn="l" pos="0"/>
              </a:tabLst>
            </a:pPr>
            <a:r>
              <a:rPr b="0" lang="en-US" sz="1200" strike="noStrike" u="none">
                <a:solidFill>
                  <a:srgbClr val="000000"/>
                </a:solidFill>
                <a:effectLst/>
                <a:uFillTx/>
                <a:latin typeface="Arial"/>
                <a:ea typeface="DejaVu Sans"/>
              </a:rPr>
              <a:t>Evidently an author may be present in more than one of these repertories</a:t>
            </a:r>
            <a:endParaRPr b="0" lang="it-IT" sz="1200" strike="noStrike" u="none">
              <a:solidFill>
                <a:srgbClr val="000000"/>
              </a:solidFill>
              <a:effectLst/>
              <a:uFillTx/>
              <a:latin typeface="Arial"/>
            </a:endParaRPr>
          </a:p>
        </p:txBody>
      </p:sp>
      <p:sp>
        <p:nvSpPr>
          <p:cNvPr id="65" name="Rectangle 3"/>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66" name="PlaceHolder 3"/>
          <p:cNvSpPr>
            <a:spLocks noGrp="1"/>
          </p:cNvSpPr>
          <p:nvPr>
            <p:ph type="sldNum" idx="18"/>
          </p:nvPr>
        </p:nvSpPr>
        <p:spPr>
          <a:xfrm>
            <a:off x="6132960" y="6318720"/>
            <a:ext cx="2469960" cy="400320"/>
          </a:xfrm>
          <a:prstGeom prst="rect">
            <a:avLst/>
          </a:prstGeom>
          <a:noFill/>
          <a:ln w="0">
            <a:noFill/>
          </a:ln>
        </p:spPr>
        <p:txBody>
          <a:bodyPr lIns="90000" rIns="90000" tIns="46800" bIns="46800" anchor="t">
            <a:noAutofit/>
          </a:bodyPr>
          <a:lstStyle>
            <a:lvl1pPr indent="0" algn="r" defTabSz="914400">
              <a:lnSpc>
                <a:spcPct val="100000"/>
              </a:lnSpc>
              <a:spcBef>
                <a:spcPts val="62"/>
              </a:spcBef>
              <a:spcAft>
                <a:spcPts val="62"/>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62"/>
              </a:spcBef>
              <a:spcAft>
                <a:spcPts val="62"/>
              </a:spcAft>
              <a:buNone/>
              <a:tabLst>
                <a:tab algn="l" pos="0"/>
              </a:tabLst>
            </a:pPr>
            <a:r>
              <a:rPr b="0" i="1" lang="en-US" sz="1800" strike="noStrike" u="none">
                <a:solidFill>
                  <a:schemeClr val="lt1"/>
                </a:solidFill>
                <a:effectLst/>
                <a:uFillTx/>
                <a:latin typeface="Arial"/>
                <a:ea typeface="DejaVu Sans"/>
              </a:rPr>
              <a:t>Medioevo latino #</a:t>
            </a:r>
            <a:fld id="{6301953A-035D-4A9C-A700-DB2C22260B40}" type="slidenum">
              <a:rPr b="0" i="1" lang="en-US" sz="1800" strike="noStrike" u="none">
                <a:solidFill>
                  <a:schemeClr val="lt1"/>
                </a:solidFill>
                <a:effectLst/>
                <a:uFillTx/>
                <a:latin typeface="Arial"/>
                <a:ea typeface="DejaVu Sans"/>
              </a:rPr>
              <a:t>&lt;numero&gt;</a:t>
            </a:fld>
            <a:endParaRPr b="0" lang="it-IT" sz="1800" strike="noStrike" u="none">
              <a:solidFill>
                <a:srgbClr val="000000"/>
              </a:solidFill>
              <a:effectLst/>
              <a:uFillTx/>
              <a:latin typeface="Times New Roman"/>
            </a:endParaRPr>
          </a:p>
        </p:txBody>
      </p:sp>
      <p:pic>
        <p:nvPicPr>
          <p:cNvPr id="67" name="Picture 6" descr="A circular object with a drawing of a monkey&#10;&#10;AI-generated content may be incorrect."/>
          <p:cNvPicPr/>
          <p:nvPr/>
        </p:nvPicPr>
        <p:blipFill>
          <a:blip r:embed="rId1"/>
          <a:stretch/>
        </p:blipFill>
        <p:spPr>
          <a:xfrm>
            <a:off x="468360" y="6244200"/>
            <a:ext cx="555480" cy="549000"/>
          </a:xfrm>
          <a:prstGeom prst="rect">
            <a:avLst/>
          </a:prstGeom>
          <a:noFill/>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137160"/>
            <a:ext cx="8228160" cy="569520"/>
          </a:xfrm>
          <a:prstGeom prst="rect">
            <a:avLst/>
          </a:prstGeom>
          <a:noFill/>
          <a:ln w="0">
            <a:noFill/>
          </a:ln>
        </p:spPr>
        <p:txBody>
          <a:bodyPr lIns="90000" rIns="90000" tIns="46800" bIns="46800" anchor="ctr">
            <a:noAutofit/>
          </a:bodyPr>
          <a:p>
            <a:pPr indent="0" algn="just" defTabSz="914400">
              <a:lnSpc>
                <a:spcPct val="100000"/>
              </a:lnSpc>
              <a:spcBef>
                <a:spcPts val="62"/>
              </a:spcBef>
              <a:spcAft>
                <a:spcPts val="62"/>
              </a:spcAft>
              <a:buNone/>
              <a:tabLst>
                <a:tab algn="l" pos="0"/>
              </a:tabLst>
            </a:pPr>
            <a:r>
              <a:rPr b="1" lang="en-US" sz="2400" strike="noStrike" u="none">
                <a:solidFill>
                  <a:srgbClr val="333399"/>
                </a:solidFill>
                <a:effectLst/>
                <a:uFillTx/>
                <a:latin typeface="Arial"/>
                <a:ea typeface="DejaVu Sans"/>
              </a:rPr>
              <a:t>Other tools</a:t>
            </a:r>
            <a:endParaRPr b="0" lang="it-IT" sz="2400" strike="noStrike" u="none">
              <a:solidFill>
                <a:srgbClr val="000000"/>
              </a:solidFill>
              <a:effectLst/>
              <a:uFillTx/>
              <a:latin typeface="Arial"/>
            </a:endParaRPr>
          </a:p>
        </p:txBody>
      </p:sp>
      <p:sp>
        <p:nvSpPr>
          <p:cNvPr id="69" name="PlaceHolder 2"/>
          <p:cNvSpPr>
            <a:spLocks noGrp="1"/>
          </p:cNvSpPr>
          <p:nvPr>
            <p:ph/>
          </p:nvPr>
        </p:nvSpPr>
        <p:spPr>
          <a:xfrm>
            <a:off x="457200" y="1600200"/>
            <a:ext cx="8228160" cy="4524480"/>
          </a:xfrm>
          <a:prstGeom prst="rect">
            <a:avLst/>
          </a:prstGeom>
          <a:noFill/>
          <a:ln w="0">
            <a:noFill/>
          </a:ln>
        </p:spPr>
        <p:txBody>
          <a:bodyPr lIns="90000" rIns="90000" tIns="46800" bIns="46800" anchor="t">
            <a:normAutofit/>
          </a:bodyPr>
          <a:p>
            <a:pPr marL="325440" indent="-325440" algn="just" defTabSz="914400">
              <a:lnSpc>
                <a:spcPct val="150000"/>
              </a:lnSpc>
              <a:spcBef>
                <a:spcPts val="462"/>
              </a:spcBef>
              <a:spcAft>
                <a:spcPts val="62"/>
              </a:spcAft>
              <a:buClr>
                <a:srgbClr val="333399"/>
              </a:buClr>
              <a:buSzPct val="135000"/>
              <a:buFont typeface="Wingdings" charset="2"/>
              <a:buChar char=""/>
              <a:tabLst>
                <a:tab algn="l" pos="325440"/>
                <a:tab algn="l" pos="430200"/>
                <a:tab algn="l" pos="879480"/>
                <a:tab algn="l" pos="1328760"/>
                <a:tab algn="l" pos="1778040"/>
                <a:tab algn="l" pos="2227320"/>
                <a:tab algn="l" pos="2676600"/>
                <a:tab algn="l" pos="3125880"/>
                <a:tab algn="l" pos="3575160"/>
                <a:tab algn="l" pos="4024440"/>
                <a:tab algn="l" pos="4473720"/>
                <a:tab algn="l" pos="4923000"/>
                <a:tab algn="l" pos="5372280"/>
                <a:tab algn="l" pos="5821200"/>
                <a:tab algn="l" pos="6270480"/>
                <a:tab algn="l" pos="6719760"/>
                <a:tab algn="l" pos="7169040"/>
                <a:tab algn="l" pos="7618320"/>
                <a:tab algn="l" pos="8067600"/>
                <a:tab algn="l" pos="8516880"/>
                <a:tab algn="l" pos="896616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manuals</a:t>
            </a:r>
            <a:endParaRPr b="0" lang="it-IT" sz="1600" strike="noStrike" u="none">
              <a:solidFill>
                <a:srgbClr val="000000"/>
              </a:solidFill>
              <a:effectLst/>
              <a:uFillTx/>
              <a:latin typeface="Arial"/>
            </a:endParaRPr>
          </a:p>
          <a:p>
            <a:pPr marL="341280" indent="-325440" algn="just" defTabSz="914400">
              <a:lnSpc>
                <a:spcPct val="150000"/>
              </a:lnSpc>
              <a:spcBef>
                <a:spcPts val="462"/>
              </a:spcBef>
              <a:spcAft>
                <a:spcPts val="62"/>
              </a:spcAft>
              <a:buNone/>
              <a:tabLst>
                <a:tab algn="l" pos="0"/>
              </a:tabLst>
            </a:pPr>
            <a:endParaRPr b="0" lang="it-IT" sz="1600" strike="noStrike" u="none">
              <a:solidFill>
                <a:srgbClr val="000000"/>
              </a:solidFill>
              <a:effectLst/>
              <a:uFillTx/>
              <a:latin typeface="Arial"/>
            </a:endParaRPr>
          </a:p>
          <a:p>
            <a:pPr marL="325440" indent="-325440" algn="just" defTabSz="914400">
              <a:lnSpc>
                <a:spcPct val="150000"/>
              </a:lnSpc>
              <a:spcBef>
                <a:spcPts val="462"/>
              </a:spcBef>
              <a:spcAft>
                <a:spcPts val="62"/>
              </a:spcAft>
              <a:buClr>
                <a:srgbClr val="333399"/>
              </a:buClr>
              <a:buSzPct val="135000"/>
              <a:buFont typeface="Wingdings" charset="2"/>
              <a:buChar char=""/>
              <a:tabLst>
                <a:tab algn="l" pos="325440"/>
                <a:tab algn="l" pos="430200"/>
                <a:tab algn="l" pos="879480"/>
                <a:tab algn="l" pos="1328760"/>
                <a:tab algn="l" pos="1778040"/>
                <a:tab algn="l" pos="2227320"/>
                <a:tab algn="l" pos="2676600"/>
                <a:tab algn="l" pos="3125880"/>
                <a:tab algn="l" pos="3575160"/>
                <a:tab algn="l" pos="4024440"/>
                <a:tab algn="l" pos="4473720"/>
                <a:tab algn="l" pos="4923000"/>
                <a:tab algn="l" pos="5372280"/>
                <a:tab algn="l" pos="5821200"/>
                <a:tab algn="l" pos="6270480"/>
                <a:tab algn="l" pos="6719760"/>
                <a:tab algn="l" pos="7169040"/>
                <a:tab algn="l" pos="7618320"/>
                <a:tab algn="l" pos="8067600"/>
                <a:tab algn="l" pos="8516880"/>
                <a:tab algn="l" pos="896616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lists of authors in dictionaries of medieval Latin</a:t>
            </a:r>
            <a:endParaRPr b="0" lang="it-IT" sz="1600" strike="noStrike" u="none">
              <a:solidFill>
                <a:srgbClr val="000000"/>
              </a:solidFill>
              <a:effectLst/>
              <a:uFillTx/>
              <a:latin typeface="Arial"/>
            </a:endParaRPr>
          </a:p>
          <a:p>
            <a:pPr marL="343080" indent="-325440" algn="just" defTabSz="914400">
              <a:lnSpc>
                <a:spcPct val="150000"/>
              </a:lnSpc>
              <a:spcBef>
                <a:spcPts val="462"/>
              </a:spcBef>
              <a:spcAft>
                <a:spcPts val="62"/>
              </a:spcAft>
              <a:buNone/>
              <a:tabLst>
                <a:tab algn="l" pos="0"/>
              </a:tabLst>
            </a:pPr>
            <a:endParaRPr b="0" lang="it-IT" sz="1600" strike="noStrike" u="none">
              <a:solidFill>
                <a:srgbClr val="000000"/>
              </a:solidFill>
              <a:effectLst/>
              <a:uFillTx/>
              <a:latin typeface="Arial"/>
            </a:endParaRPr>
          </a:p>
          <a:p>
            <a:pPr marL="325440" indent="-325440" algn="just" defTabSz="914400">
              <a:lnSpc>
                <a:spcPct val="150000"/>
              </a:lnSpc>
              <a:spcBef>
                <a:spcPts val="462"/>
              </a:spcBef>
              <a:spcAft>
                <a:spcPts val="62"/>
              </a:spcAft>
              <a:buClr>
                <a:srgbClr val="333399"/>
              </a:buClr>
              <a:buSzPct val="135000"/>
              <a:buFont typeface="Wingdings" charset="2"/>
              <a:buChar char=""/>
              <a:tabLst>
                <a:tab algn="l" pos="325440"/>
                <a:tab algn="l" pos="430200"/>
                <a:tab algn="l" pos="879480"/>
                <a:tab algn="l" pos="1328760"/>
                <a:tab algn="l" pos="1778040"/>
                <a:tab algn="l" pos="2227320"/>
                <a:tab algn="l" pos="2676600"/>
                <a:tab algn="l" pos="3125880"/>
                <a:tab algn="l" pos="3575160"/>
                <a:tab algn="l" pos="4024440"/>
                <a:tab algn="l" pos="4473720"/>
                <a:tab algn="l" pos="4923000"/>
                <a:tab algn="l" pos="5372280"/>
                <a:tab algn="l" pos="5821200"/>
                <a:tab algn="l" pos="6270480"/>
                <a:tab algn="l" pos="6719760"/>
                <a:tab algn="l" pos="7169040"/>
                <a:tab algn="l" pos="7618320"/>
                <a:tab algn="l" pos="8067600"/>
                <a:tab algn="l" pos="8516880"/>
                <a:tab algn="l" pos="896616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authority lists</a:t>
            </a:r>
            <a:endParaRPr b="0" lang="it-IT" sz="1600" strike="noStrike" u="none">
              <a:solidFill>
                <a:srgbClr val="000000"/>
              </a:solidFill>
              <a:effectLst/>
              <a:uFillTx/>
              <a:latin typeface="Arial"/>
            </a:endParaRPr>
          </a:p>
          <a:p>
            <a:pPr marL="343080" indent="-325440" algn="just" defTabSz="914400">
              <a:lnSpc>
                <a:spcPct val="150000"/>
              </a:lnSpc>
              <a:spcBef>
                <a:spcPts val="462"/>
              </a:spcBef>
              <a:spcAft>
                <a:spcPts val="62"/>
              </a:spcAft>
              <a:buNone/>
              <a:tabLst>
                <a:tab algn="l" pos="0"/>
              </a:tabLst>
            </a:pPr>
            <a:endParaRPr b="0" lang="it-IT" sz="1600" strike="noStrike" u="none">
              <a:solidFill>
                <a:srgbClr val="000000"/>
              </a:solidFill>
              <a:effectLst/>
              <a:uFillTx/>
              <a:latin typeface="Arial"/>
            </a:endParaRPr>
          </a:p>
          <a:p>
            <a:pPr marL="325440" indent="-325440" algn="just" defTabSz="914400">
              <a:lnSpc>
                <a:spcPct val="150000"/>
              </a:lnSpc>
              <a:spcBef>
                <a:spcPts val="462"/>
              </a:spcBef>
              <a:spcAft>
                <a:spcPts val="62"/>
              </a:spcAft>
              <a:buClr>
                <a:srgbClr val="333399"/>
              </a:buClr>
              <a:buSzPct val="135000"/>
              <a:buFont typeface="Wingdings" charset="2"/>
              <a:buChar char=""/>
              <a:tabLst>
                <a:tab algn="l" pos="325440"/>
                <a:tab algn="l" pos="430200"/>
                <a:tab algn="l" pos="879480"/>
                <a:tab algn="l" pos="1328760"/>
                <a:tab algn="l" pos="1778040"/>
                <a:tab algn="l" pos="2227320"/>
                <a:tab algn="l" pos="2676600"/>
                <a:tab algn="l" pos="3125880"/>
                <a:tab algn="l" pos="3575160"/>
                <a:tab algn="l" pos="4024440"/>
                <a:tab algn="l" pos="4473720"/>
                <a:tab algn="l" pos="4923000"/>
                <a:tab algn="l" pos="5372280"/>
                <a:tab algn="l" pos="5821200"/>
                <a:tab algn="l" pos="6270480"/>
                <a:tab algn="l" pos="6719760"/>
                <a:tab algn="l" pos="7169040"/>
                <a:tab algn="l" pos="7618320"/>
                <a:tab algn="l" pos="8067600"/>
                <a:tab algn="l" pos="8516880"/>
                <a:tab algn="l" pos="896616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incipit indexes (</a:t>
            </a:r>
            <a:r>
              <a:rPr b="0" i="1" lang="en-US" sz="1600" strike="noStrike" u="none">
                <a:solidFill>
                  <a:srgbClr val="000000"/>
                </a:solidFill>
                <a:effectLst/>
                <a:uFillTx/>
                <a:latin typeface="Arial"/>
                <a:ea typeface="DejaVu Sans"/>
              </a:rPr>
              <a:t>incipitaria</a:t>
            </a:r>
            <a:r>
              <a:rPr b="0" lang="en-US" sz="1600" strike="noStrike" u="none">
                <a:solidFill>
                  <a:srgbClr val="000000"/>
                </a:solidFill>
                <a:effectLst/>
                <a:uFillTx/>
                <a:latin typeface="Arial"/>
                <a:ea typeface="DejaVu Sans"/>
              </a:rPr>
              <a:t>)</a:t>
            </a:r>
            <a:endParaRPr b="0" lang="it-IT" sz="1600" strike="noStrike" u="none">
              <a:solidFill>
                <a:srgbClr val="000000"/>
              </a:solidFill>
              <a:effectLst/>
              <a:uFillTx/>
              <a:latin typeface="Arial"/>
            </a:endParaRPr>
          </a:p>
        </p:txBody>
      </p:sp>
      <p:sp>
        <p:nvSpPr>
          <p:cNvPr id="70" name="Rectangle 3"/>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71" name="PlaceHolder 3"/>
          <p:cNvSpPr>
            <a:spLocks noGrp="1"/>
          </p:cNvSpPr>
          <p:nvPr>
            <p:ph type="sldNum" idx="19"/>
          </p:nvPr>
        </p:nvSpPr>
        <p:spPr>
          <a:xfrm>
            <a:off x="6132960" y="6318720"/>
            <a:ext cx="2469960" cy="400320"/>
          </a:xfrm>
          <a:prstGeom prst="rect">
            <a:avLst/>
          </a:prstGeom>
          <a:noFill/>
          <a:ln w="0">
            <a:noFill/>
          </a:ln>
        </p:spPr>
        <p:txBody>
          <a:bodyPr lIns="90000" rIns="90000" tIns="46800" bIns="46800" anchor="t">
            <a:noAutofit/>
          </a:bodyPr>
          <a:lstStyle>
            <a:lvl1pPr indent="0" algn="r" defTabSz="914400">
              <a:lnSpc>
                <a:spcPct val="100000"/>
              </a:lnSpc>
              <a:spcBef>
                <a:spcPts val="62"/>
              </a:spcBef>
              <a:spcAft>
                <a:spcPts val="62"/>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62"/>
              </a:spcBef>
              <a:spcAft>
                <a:spcPts val="62"/>
              </a:spcAft>
              <a:buNone/>
              <a:tabLst>
                <a:tab algn="l" pos="0"/>
              </a:tabLst>
            </a:pPr>
            <a:r>
              <a:rPr b="0" i="1" lang="en-US" sz="1800" strike="noStrike" u="none">
                <a:solidFill>
                  <a:schemeClr val="lt1"/>
                </a:solidFill>
                <a:effectLst/>
                <a:uFillTx/>
                <a:latin typeface="Arial"/>
                <a:ea typeface="DejaVu Sans"/>
              </a:rPr>
              <a:t>Medioevo latino #</a:t>
            </a:r>
            <a:fld id="{27C2DB5C-F39A-4990-8E1B-036AC458981D}" type="slidenum">
              <a:rPr b="0" i="1" lang="en-US" sz="1800" strike="noStrike" u="none">
                <a:solidFill>
                  <a:schemeClr val="lt1"/>
                </a:solidFill>
                <a:effectLst/>
                <a:uFillTx/>
                <a:latin typeface="Arial"/>
                <a:ea typeface="DejaVu Sans"/>
              </a:rPr>
              <a:t>&lt;numero&gt;</a:t>
            </a:fld>
            <a:endParaRPr b="0" lang="it-IT" sz="1800" strike="noStrike" u="none">
              <a:solidFill>
                <a:srgbClr val="000000"/>
              </a:solidFill>
              <a:effectLst/>
              <a:uFillTx/>
              <a:latin typeface="Times New Roman"/>
            </a:endParaRPr>
          </a:p>
        </p:txBody>
      </p:sp>
      <p:pic>
        <p:nvPicPr>
          <p:cNvPr id="72" name="Picture 6" descr="A circular object with a drawing of a monkey&#10;&#10;AI-generated content may be incorrect."/>
          <p:cNvPicPr/>
          <p:nvPr/>
        </p:nvPicPr>
        <p:blipFill>
          <a:blip r:embed="rId1"/>
          <a:stretch/>
        </p:blipFill>
        <p:spPr>
          <a:xfrm>
            <a:off x="468360" y="6244200"/>
            <a:ext cx="555480" cy="549000"/>
          </a:xfrm>
          <a:prstGeom prst="rect">
            <a:avLst/>
          </a:prstGeom>
          <a:noFill/>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137160"/>
            <a:ext cx="8228160" cy="569520"/>
          </a:xfrm>
          <a:prstGeom prst="rect">
            <a:avLst/>
          </a:prstGeom>
          <a:noFill/>
          <a:ln w="0">
            <a:noFill/>
          </a:ln>
        </p:spPr>
        <p:txBody>
          <a:bodyPr lIns="90000" rIns="90000" tIns="46800" bIns="46800" anchor="ctr">
            <a:noAutofit/>
          </a:bodyPr>
          <a:p>
            <a:pPr indent="0" algn="just" defTabSz="914400">
              <a:lnSpc>
                <a:spcPct val="100000"/>
              </a:lnSpc>
              <a:spcBef>
                <a:spcPts val="62"/>
              </a:spcBef>
              <a:spcAft>
                <a:spcPts val="62"/>
              </a:spcAft>
              <a:buNone/>
              <a:tabLst>
                <a:tab algn="l" pos="0"/>
              </a:tabLst>
            </a:pPr>
            <a:r>
              <a:rPr b="1" lang="en-US" sz="2400" strike="noStrike" u="none">
                <a:solidFill>
                  <a:srgbClr val="333399"/>
                </a:solidFill>
                <a:effectLst/>
                <a:uFillTx/>
                <a:latin typeface="Arial"/>
                <a:ea typeface="DejaVu Sans"/>
              </a:rPr>
              <a:t>Identify a medieval text</a:t>
            </a:r>
            <a:endParaRPr b="0" lang="it-IT" sz="2400" strike="noStrike" u="none">
              <a:solidFill>
                <a:srgbClr val="000000"/>
              </a:solidFill>
              <a:effectLst/>
              <a:uFillTx/>
              <a:latin typeface="Arial"/>
            </a:endParaRPr>
          </a:p>
        </p:txBody>
      </p:sp>
      <p:sp>
        <p:nvSpPr>
          <p:cNvPr id="21" name="PlaceHolder 2"/>
          <p:cNvSpPr>
            <a:spLocks noGrp="1"/>
          </p:cNvSpPr>
          <p:nvPr>
            <p:ph/>
          </p:nvPr>
        </p:nvSpPr>
        <p:spPr>
          <a:xfrm>
            <a:off x="457200" y="1600200"/>
            <a:ext cx="8228160" cy="4524480"/>
          </a:xfrm>
          <a:prstGeom prst="rect">
            <a:avLst/>
          </a:prstGeom>
          <a:noFill/>
          <a:ln w="0">
            <a:noFill/>
          </a:ln>
        </p:spPr>
        <p:txBody>
          <a:bodyPr lIns="90000" rIns="90000" tIns="46800" bIns="46800" anchor="t">
            <a:normAutofit/>
          </a:bodyPr>
          <a:p>
            <a:pPr marL="325440" indent="-325440" algn="just" defTabSz="914400">
              <a:lnSpc>
                <a:spcPct val="150000"/>
              </a:lnSpc>
              <a:spcBef>
                <a:spcPts val="462"/>
              </a:spcBef>
              <a:spcAft>
                <a:spcPts val="62"/>
              </a:spcAft>
              <a:buSzPct val="103090"/>
              <a:buBlip>
                <a:blip r:embed="rId1"/>
              </a:buBlip>
              <a:tabLst>
                <a:tab algn="l" pos="325440"/>
                <a:tab algn="l" pos="430200"/>
                <a:tab algn="l" pos="879480"/>
                <a:tab algn="l" pos="1328760"/>
                <a:tab algn="l" pos="1778040"/>
                <a:tab algn="l" pos="2227320"/>
                <a:tab algn="l" pos="2676600"/>
                <a:tab algn="l" pos="3125880"/>
                <a:tab algn="l" pos="3575160"/>
                <a:tab algn="l" pos="4024440"/>
                <a:tab algn="l" pos="4473720"/>
                <a:tab algn="l" pos="4923000"/>
                <a:tab algn="l" pos="5372280"/>
                <a:tab algn="l" pos="5821200"/>
                <a:tab algn="l" pos="6270480"/>
                <a:tab algn="l" pos="6719760"/>
                <a:tab algn="l" pos="7169040"/>
                <a:tab algn="l" pos="7618320"/>
                <a:tab algn="l" pos="8067600"/>
                <a:tab algn="l" pos="8516880"/>
                <a:tab algn="l" pos="896616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This lesson will provide information on tools to be used in the identification of medieval authors, their works, and anonymous texts. This research process is often faced by medievists (for example in editions and in studies devoted to individual authors), by those that describe manuscripts, and also by the staff of «Medioevo latino»</a:t>
            </a:r>
            <a:endParaRPr b="0" lang="it-IT" sz="1600" strike="noStrike" u="none">
              <a:solidFill>
                <a:srgbClr val="000000"/>
              </a:solidFill>
              <a:effectLst/>
              <a:uFillTx/>
              <a:latin typeface="Arial"/>
            </a:endParaRPr>
          </a:p>
          <a:p>
            <a:pPr marL="343080" indent="-325440" algn="just" defTabSz="914400">
              <a:lnSpc>
                <a:spcPct val="150000"/>
              </a:lnSpc>
              <a:spcBef>
                <a:spcPts val="462"/>
              </a:spcBef>
              <a:spcAft>
                <a:spcPts val="62"/>
              </a:spcAft>
              <a:buNone/>
              <a:tabLst>
                <a:tab algn="l" pos="0"/>
              </a:tabLst>
            </a:pPr>
            <a:endParaRPr b="0" lang="it-IT" sz="1600" strike="noStrike" u="none">
              <a:solidFill>
                <a:srgbClr val="000000"/>
              </a:solidFill>
              <a:effectLst/>
              <a:uFillTx/>
              <a:latin typeface="Arial"/>
            </a:endParaRPr>
          </a:p>
        </p:txBody>
      </p:sp>
      <p:sp>
        <p:nvSpPr>
          <p:cNvPr id="22" name="Rectangle 3"/>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23" name="PlaceHolder 3"/>
          <p:cNvSpPr>
            <a:spLocks noGrp="1"/>
          </p:cNvSpPr>
          <p:nvPr>
            <p:ph type="sldNum" idx="10"/>
          </p:nvPr>
        </p:nvSpPr>
        <p:spPr>
          <a:xfrm>
            <a:off x="6132960" y="6318720"/>
            <a:ext cx="2469960" cy="400320"/>
          </a:xfrm>
          <a:prstGeom prst="rect">
            <a:avLst/>
          </a:prstGeom>
          <a:noFill/>
          <a:ln w="0">
            <a:noFill/>
          </a:ln>
        </p:spPr>
        <p:txBody>
          <a:bodyPr lIns="90000" rIns="90000" tIns="46800" bIns="46800" anchor="t">
            <a:noAutofit/>
          </a:bodyPr>
          <a:lstStyle>
            <a:lvl1pPr indent="0" algn="r" defTabSz="914400">
              <a:lnSpc>
                <a:spcPct val="100000"/>
              </a:lnSpc>
              <a:spcBef>
                <a:spcPts val="62"/>
              </a:spcBef>
              <a:spcAft>
                <a:spcPts val="62"/>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62"/>
              </a:spcBef>
              <a:spcAft>
                <a:spcPts val="62"/>
              </a:spcAft>
              <a:buNone/>
              <a:tabLst>
                <a:tab algn="l" pos="0"/>
              </a:tabLst>
            </a:pPr>
            <a:r>
              <a:rPr b="0" i="1" lang="en-US" sz="1800" strike="noStrike" u="none">
                <a:solidFill>
                  <a:schemeClr val="lt1"/>
                </a:solidFill>
                <a:effectLst/>
                <a:uFillTx/>
                <a:latin typeface="Arial"/>
                <a:ea typeface="DejaVu Sans"/>
              </a:rPr>
              <a:t>Medioevo latino #</a:t>
            </a:r>
            <a:fld id="{9D7F4C4F-D329-41A3-B177-8524C1D74BF4}" type="slidenum">
              <a:rPr b="0" i="1" lang="en-US" sz="1800" strike="noStrike" u="none">
                <a:solidFill>
                  <a:schemeClr val="lt1"/>
                </a:solidFill>
                <a:effectLst/>
                <a:uFillTx/>
                <a:latin typeface="Arial"/>
                <a:ea typeface="DejaVu Sans"/>
              </a:rPr>
              <a:t>2</a:t>
            </a:fld>
            <a:endParaRPr b="0" lang="it-IT" sz="1800" strike="noStrike" u="none">
              <a:solidFill>
                <a:srgbClr val="000000"/>
              </a:solidFill>
              <a:effectLst/>
              <a:uFillTx/>
              <a:latin typeface="Times New Roman"/>
            </a:endParaRPr>
          </a:p>
        </p:txBody>
      </p:sp>
      <p:pic>
        <p:nvPicPr>
          <p:cNvPr id="24" name="Picture 6" descr="A circular object with a drawing of a monkey&#10;&#10;AI-generated content may be incorrect."/>
          <p:cNvPicPr/>
          <p:nvPr/>
        </p:nvPicPr>
        <p:blipFill>
          <a:blip r:embed="rId2"/>
          <a:stretch/>
        </p:blipFill>
        <p:spPr>
          <a:xfrm>
            <a:off x="468360" y="6244200"/>
            <a:ext cx="555480" cy="549000"/>
          </a:xfrm>
          <a:prstGeom prst="rect">
            <a:avLst/>
          </a:prstGeom>
          <a:noFill/>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0"/>
            <a:ext cx="8228160" cy="843840"/>
          </a:xfrm>
          <a:prstGeom prst="rect">
            <a:avLst/>
          </a:prstGeom>
          <a:noFill/>
          <a:ln w="0">
            <a:noFill/>
          </a:ln>
        </p:spPr>
        <p:txBody>
          <a:bodyPr lIns="90000" rIns="90000" tIns="46800" bIns="46800" anchor="ctr">
            <a:noAutofit/>
          </a:bodyPr>
          <a:p>
            <a:pPr indent="0" algn="just" defTabSz="914400">
              <a:lnSpc>
                <a:spcPct val="100000"/>
              </a:lnSpc>
              <a:spcBef>
                <a:spcPts val="62"/>
              </a:spcBef>
              <a:spcAft>
                <a:spcPts val="62"/>
              </a:spcAft>
              <a:buNone/>
              <a:tabLst>
                <a:tab algn="l" pos="0"/>
              </a:tabLst>
            </a:pPr>
            <a:r>
              <a:rPr b="1" lang="it-IT" sz="2400" strike="noStrike" u="none">
                <a:solidFill>
                  <a:srgbClr val="333399"/>
                </a:solidFill>
                <a:effectLst/>
                <a:uFillTx/>
                <a:latin typeface="Arial"/>
                <a:ea typeface="DejaVu Sans"/>
              </a:rPr>
              <a:t>Guides for the identification of medieval texts</a:t>
            </a:r>
            <a:endParaRPr b="0" lang="it-IT" sz="2400" strike="noStrike" u="none">
              <a:solidFill>
                <a:srgbClr val="000000"/>
              </a:solidFill>
              <a:effectLst/>
              <a:uFillTx/>
              <a:latin typeface="Arial"/>
            </a:endParaRPr>
          </a:p>
        </p:txBody>
      </p:sp>
      <p:sp>
        <p:nvSpPr>
          <p:cNvPr id="26" name="PlaceHolder 2"/>
          <p:cNvSpPr>
            <a:spLocks noGrp="1"/>
          </p:cNvSpPr>
          <p:nvPr>
            <p:ph/>
          </p:nvPr>
        </p:nvSpPr>
        <p:spPr>
          <a:xfrm>
            <a:off x="457200" y="908640"/>
            <a:ext cx="8228160" cy="5216040"/>
          </a:xfrm>
          <a:prstGeom prst="rect">
            <a:avLst/>
          </a:prstGeom>
          <a:noFill/>
          <a:ln w="0">
            <a:noFill/>
          </a:ln>
        </p:spPr>
        <p:txBody>
          <a:bodyPr lIns="90000" rIns="90000" tIns="46800" bIns="46800" anchor="t">
            <a:normAutofit lnSpcReduction="9999"/>
          </a:bodyPr>
          <a:p>
            <a:pPr marL="432000" indent="-324000" algn="just" defTabSz="914400">
              <a:lnSpc>
                <a:spcPct val="160000"/>
              </a:lnSpc>
              <a:spcBef>
                <a:spcPts val="462"/>
              </a:spcBef>
              <a:spcAft>
                <a:spcPts val="62"/>
              </a:spcAft>
              <a:buClr>
                <a:srgbClr val="333399"/>
              </a:buClr>
              <a:buSzPct val="135000"/>
              <a:buFont typeface="Wingdings" charset="2"/>
              <a:buChar char=""/>
              <a:tabLst>
                <a:tab algn="l" pos="0"/>
                <a:tab algn="l" pos="104760"/>
                <a:tab algn="l" pos="554040"/>
                <a:tab algn="l" pos="1003320"/>
                <a:tab algn="l" pos="1452600"/>
                <a:tab algn="l" pos="1901880"/>
                <a:tab algn="l" pos="2351160"/>
                <a:tab algn="l" pos="2800440"/>
                <a:tab algn="l" pos="3249720"/>
                <a:tab algn="l" pos="3699000"/>
                <a:tab algn="l" pos="4148280"/>
                <a:tab algn="l" pos="4597560"/>
                <a:tab algn="l" pos="5046840"/>
                <a:tab algn="l" pos="5495760"/>
                <a:tab algn="l" pos="5945040"/>
                <a:tab algn="l" pos="6394320"/>
                <a:tab algn="l" pos="6843600"/>
                <a:tab algn="l" pos="7292880"/>
                <a:tab algn="l" pos="7742160"/>
                <a:tab algn="l" pos="8191440"/>
                <a:tab algn="l" pos="864072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J. Berlioz et alii </a:t>
            </a:r>
            <a:r>
              <a:rPr b="0" i="1" lang="en-US" sz="1600" strike="noStrike" u="none">
                <a:solidFill>
                  <a:srgbClr val="000000"/>
                </a:solidFill>
                <a:effectLst/>
                <a:uFillTx/>
                <a:latin typeface="Arial"/>
                <a:ea typeface="DejaVu Sans"/>
              </a:rPr>
              <a:t>Identifier sources et citations </a:t>
            </a:r>
            <a:r>
              <a:rPr b="0" lang="en-US" sz="1600" strike="noStrike" u="none">
                <a:solidFill>
                  <a:srgbClr val="000000"/>
                </a:solidFill>
                <a:effectLst/>
                <a:uFillTx/>
                <a:latin typeface="Arial"/>
                <a:ea typeface="DejaVu Sans"/>
              </a:rPr>
              <a:t>Turnhout 1994</a:t>
            </a:r>
            <a:endParaRPr b="0" lang="it-IT" sz="1600" strike="noStrike" u="none">
              <a:solidFill>
                <a:srgbClr val="000000"/>
              </a:solidFill>
              <a:effectLst/>
              <a:uFillTx/>
              <a:latin typeface="Arial"/>
            </a:endParaRPr>
          </a:p>
          <a:p>
            <a:pPr marL="432000" indent="-324000" algn="just" defTabSz="914400">
              <a:lnSpc>
                <a:spcPct val="160000"/>
              </a:lnSpc>
              <a:spcBef>
                <a:spcPts val="462"/>
              </a:spcBef>
              <a:spcAft>
                <a:spcPts val="62"/>
              </a:spcAft>
              <a:buSzPct val="103090"/>
              <a:buBlip>
                <a:blip r:embed="rId1"/>
              </a:buBlip>
              <a:tabLst>
                <a:tab algn="l" pos="0"/>
                <a:tab algn="l" pos="104760"/>
                <a:tab algn="l" pos="554040"/>
                <a:tab algn="l" pos="1003320"/>
                <a:tab algn="l" pos="1452600"/>
                <a:tab algn="l" pos="1901880"/>
                <a:tab algn="l" pos="2351160"/>
                <a:tab algn="l" pos="2800440"/>
                <a:tab algn="l" pos="3249720"/>
                <a:tab algn="l" pos="3699000"/>
                <a:tab algn="l" pos="4148280"/>
                <a:tab algn="l" pos="4597560"/>
                <a:tab algn="l" pos="5046840"/>
                <a:tab algn="l" pos="5495760"/>
                <a:tab algn="l" pos="5945040"/>
                <a:tab algn="l" pos="6394320"/>
                <a:tab algn="l" pos="6843600"/>
                <a:tab algn="l" pos="7292880"/>
                <a:tab algn="l" pos="7742160"/>
                <a:tab algn="l" pos="8191440"/>
                <a:tab algn="l" pos="864072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 this guide gives useful information, but not a precise definition of what exactly is the process of identification</a:t>
            </a:r>
            <a:endParaRPr b="0" lang="it-IT" sz="1600" strike="noStrike" u="none">
              <a:solidFill>
                <a:srgbClr val="000000"/>
              </a:solidFill>
              <a:effectLst/>
              <a:uFillTx/>
              <a:latin typeface="Arial"/>
            </a:endParaRPr>
          </a:p>
          <a:p>
            <a:pPr marL="432000" indent="-324000" algn="just" defTabSz="914400">
              <a:lnSpc>
                <a:spcPct val="160000"/>
              </a:lnSpc>
              <a:spcBef>
                <a:spcPts val="462"/>
              </a:spcBef>
              <a:spcAft>
                <a:spcPts val="62"/>
              </a:spcAft>
              <a:buSzPct val="103090"/>
              <a:buBlip>
                <a:blip r:embed="rId2"/>
              </a:buBlip>
              <a:tabLst>
                <a:tab algn="l" pos="0"/>
                <a:tab algn="l" pos="104760"/>
                <a:tab algn="l" pos="554040"/>
                <a:tab algn="l" pos="1003320"/>
                <a:tab algn="l" pos="1452600"/>
                <a:tab algn="l" pos="1901880"/>
                <a:tab algn="l" pos="2351160"/>
                <a:tab algn="l" pos="2800440"/>
                <a:tab algn="l" pos="3249720"/>
                <a:tab algn="l" pos="3699000"/>
                <a:tab algn="l" pos="4148280"/>
                <a:tab algn="l" pos="4597560"/>
                <a:tab algn="l" pos="5046840"/>
                <a:tab algn="l" pos="5495760"/>
                <a:tab algn="l" pos="5945040"/>
                <a:tab algn="l" pos="6394320"/>
                <a:tab algn="l" pos="6843600"/>
                <a:tab algn="l" pos="7292880"/>
                <a:tab algn="l" pos="7742160"/>
                <a:tab algn="l" pos="8191440"/>
                <a:tab algn="l" pos="864072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R. Sharpe </a:t>
            </a:r>
            <a:r>
              <a:rPr b="0" i="1" lang="en-US" sz="1600" strike="noStrike" u="none">
                <a:solidFill>
                  <a:srgbClr val="000000"/>
                </a:solidFill>
                <a:effectLst/>
                <a:uFillTx/>
                <a:latin typeface="Arial"/>
                <a:ea typeface="DejaVu Sans"/>
              </a:rPr>
              <a:t>Titulus. Identifying Medieval Latin Texts. An Evidence-Based Approach </a:t>
            </a:r>
            <a:r>
              <a:rPr b="0" lang="en-US" sz="1600" strike="noStrike" u="none">
                <a:solidFill>
                  <a:srgbClr val="000000"/>
                </a:solidFill>
                <a:effectLst/>
                <a:uFillTx/>
                <a:latin typeface="Arial"/>
                <a:ea typeface="DejaVu Sans"/>
              </a:rPr>
              <a:t>Turnhout 2003</a:t>
            </a:r>
            <a:endParaRPr b="0" lang="it-IT" sz="1600" strike="noStrike" u="none">
              <a:solidFill>
                <a:srgbClr val="000000"/>
              </a:solidFill>
              <a:effectLst/>
              <a:uFillTx/>
              <a:latin typeface="Arial"/>
            </a:endParaRPr>
          </a:p>
          <a:p>
            <a:pPr marL="432000" indent="-324000" algn="just" defTabSz="914400">
              <a:lnSpc>
                <a:spcPct val="160000"/>
              </a:lnSpc>
              <a:spcBef>
                <a:spcPts val="462"/>
              </a:spcBef>
              <a:spcAft>
                <a:spcPts val="62"/>
              </a:spcAft>
              <a:buSzPct val="103090"/>
              <a:buBlip>
                <a:blip r:embed="rId3"/>
              </a:buBlip>
              <a:tabLst>
                <a:tab algn="l" pos="0"/>
                <a:tab algn="l" pos="104760"/>
                <a:tab algn="l" pos="554040"/>
                <a:tab algn="l" pos="1003320"/>
                <a:tab algn="l" pos="1452600"/>
                <a:tab algn="l" pos="1901880"/>
                <a:tab algn="l" pos="2351160"/>
                <a:tab algn="l" pos="2800440"/>
                <a:tab algn="l" pos="3249720"/>
                <a:tab algn="l" pos="3699000"/>
                <a:tab algn="l" pos="4148280"/>
                <a:tab algn="l" pos="4597560"/>
                <a:tab algn="l" pos="5046840"/>
                <a:tab algn="l" pos="5495760"/>
                <a:tab algn="l" pos="5945040"/>
                <a:tab algn="l" pos="6394320"/>
                <a:tab algn="l" pos="6843600"/>
                <a:tab algn="l" pos="7292880"/>
                <a:tab algn="l" pos="7742160"/>
                <a:tab algn="l" pos="8191440"/>
                <a:tab algn="l" pos="864072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  this guide gives a definition of the identification process:</a:t>
            </a:r>
            <a:endParaRPr b="0" lang="it-IT" sz="1600" strike="noStrike" u="none">
              <a:solidFill>
                <a:srgbClr val="000000"/>
              </a:solidFill>
              <a:effectLst/>
              <a:uFillTx/>
              <a:latin typeface="Arial"/>
            </a:endParaRPr>
          </a:p>
          <a:p>
            <a:pPr marL="432000" indent="-324000" algn="just" defTabSz="914400">
              <a:lnSpc>
                <a:spcPct val="160000"/>
              </a:lnSpc>
              <a:spcBef>
                <a:spcPts val="462"/>
              </a:spcBef>
              <a:spcAft>
                <a:spcPts val="62"/>
              </a:spcAft>
              <a:buSzPct val="103090"/>
              <a:buBlip>
                <a:blip r:embed="rId4"/>
              </a:buBlip>
              <a:tabLst>
                <a:tab algn="l" pos="0"/>
                <a:tab algn="l" pos="104760"/>
                <a:tab algn="l" pos="554040"/>
                <a:tab algn="l" pos="1003320"/>
                <a:tab algn="l" pos="1452600"/>
                <a:tab algn="l" pos="1901880"/>
                <a:tab algn="l" pos="2351160"/>
                <a:tab algn="l" pos="2800440"/>
                <a:tab algn="l" pos="3249720"/>
                <a:tab algn="l" pos="3699000"/>
                <a:tab algn="l" pos="4148280"/>
                <a:tab algn="l" pos="4597560"/>
                <a:tab algn="l" pos="5046840"/>
                <a:tab algn="l" pos="5495760"/>
                <a:tab algn="l" pos="5945040"/>
                <a:tab algn="l" pos="6394320"/>
                <a:tab algn="l" pos="6843600"/>
                <a:tab algn="l" pos="7292880"/>
                <a:tab algn="l" pos="7742160"/>
                <a:tab algn="l" pos="8191440"/>
                <a:tab algn="l" pos="864072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   you can «recognize» a text without having identified it (you may be aware of the presence of the same text in one or more manuscripts without knowing what text it is)</a:t>
            </a:r>
            <a:endParaRPr b="0" lang="it-IT" sz="1600" strike="noStrike" u="none">
              <a:solidFill>
                <a:srgbClr val="000000"/>
              </a:solidFill>
              <a:effectLst/>
              <a:uFillTx/>
              <a:latin typeface="Arial"/>
            </a:endParaRPr>
          </a:p>
          <a:p>
            <a:pPr marL="432000" indent="-324000" algn="just" defTabSz="914400">
              <a:lnSpc>
                <a:spcPct val="160000"/>
              </a:lnSpc>
              <a:spcBef>
                <a:spcPts val="462"/>
              </a:spcBef>
              <a:spcAft>
                <a:spcPts val="62"/>
              </a:spcAft>
              <a:buSzPct val="103090"/>
              <a:buBlip>
                <a:blip r:embed="rId5"/>
              </a:buBlip>
              <a:tabLst>
                <a:tab algn="l" pos="0"/>
                <a:tab algn="l" pos="104760"/>
                <a:tab algn="l" pos="554040"/>
                <a:tab algn="l" pos="1003320"/>
                <a:tab algn="l" pos="1452600"/>
                <a:tab algn="l" pos="1901880"/>
                <a:tab algn="l" pos="2351160"/>
                <a:tab algn="l" pos="2800440"/>
                <a:tab algn="l" pos="3249720"/>
                <a:tab algn="l" pos="3699000"/>
                <a:tab algn="l" pos="4148280"/>
                <a:tab algn="l" pos="4597560"/>
                <a:tab algn="l" pos="5046840"/>
                <a:tab algn="l" pos="5495760"/>
                <a:tab algn="l" pos="5945040"/>
                <a:tab algn="l" pos="6394320"/>
                <a:tab algn="l" pos="6843600"/>
                <a:tab algn="l" pos="7292880"/>
                <a:tab algn="l" pos="7742160"/>
                <a:tab algn="l" pos="8191440"/>
                <a:tab algn="l" pos="864072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   identify means «fix» a text as such (</a:t>
            </a:r>
            <a:r>
              <a:rPr b="0" lang="en-GB" sz="1600" strike="noStrike" u="none">
                <a:solidFill>
                  <a:srgbClr val="000000"/>
                </a:solidFill>
                <a:effectLst/>
                <a:uFillTx/>
                <a:latin typeface="Arial"/>
                <a:ea typeface="DejaVu Sans"/>
              </a:rPr>
              <a:t>«</a:t>
            </a:r>
            <a:r>
              <a:rPr b="1" lang="en-GB" sz="1600" strike="noStrike" u="none">
                <a:solidFill>
                  <a:srgbClr val="000000"/>
                </a:solidFill>
                <a:effectLst/>
                <a:uFillTx/>
                <a:latin typeface="Arial"/>
                <a:ea typeface="DejaVu Sans"/>
              </a:rPr>
              <a:t>the coordinates of a text – author, title, incipit – correspond to those of a text known independently</a:t>
            </a:r>
            <a:r>
              <a:rPr b="0" lang="en-GB" sz="1600" strike="noStrike" u="none">
                <a:solidFill>
                  <a:srgbClr val="000000"/>
                </a:solidFill>
                <a:effectLst/>
                <a:uFillTx/>
                <a:latin typeface="Arial"/>
                <a:ea typeface="DejaVu Sans"/>
              </a:rPr>
              <a:t>», p. 59) </a:t>
            </a:r>
            <a:r>
              <a:rPr b="0" lang="en-US" sz="1600" strike="noStrike" u="none">
                <a:solidFill>
                  <a:srgbClr val="000000"/>
                </a:solidFill>
                <a:effectLst/>
                <a:uFillTx/>
                <a:latin typeface="Arial"/>
                <a:ea typeface="DejaVu Sans"/>
              </a:rPr>
              <a:t>and be able to communicate its identity </a:t>
            </a:r>
            <a:r>
              <a:rPr b="0" lang="en-GB" sz="1600" strike="noStrike" u="none">
                <a:solidFill>
                  <a:srgbClr val="000000"/>
                </a:solidFill>
                <a:effectLst/>
                <a:uFillTx/>
                <a:latin typeface="Arial"/>
                <a:ea typeface="DejaVu Sans"/>
              </a:rPr>
              <a:t>(«</a:t>
            </a:r>
            <a:r>
              <a:rPr b="1" lang="en-GB" sz="1600" strike="noStrike" u="none">
                <a:solidFill>
                  <a:srgbClr val="000000"/>
                </a:solidFill>
                <a:effectLst/>
                <a:uFillTx/>
                <a:latin typeface="Arial"/>
                <a:ea typeface="DejaVu Sans"/>
              </a:rPr>
              <a:t>having or deriving the knowledge </a:t>
            </a:r>
            <a:r>
              <a:rPr b="1" i="1" lang="en-GB" sz="1600" strike="noStrike" u="none">
                <a:solidFill>
                  <a:srgbClr val="000000"/>
                </a:solidFill>
                <a:effectLst/>
                <a:uFillTx/>
                <a:latin typeface="Arial"/>
                <a:ea typeface="DejaVu Sans"/>
              </a:rPr>
              <a:t>both </a:t>
            </a:r>
            <a:r>
              <a:rPr b="1" lang="en-GB" sz="1600" strike="noStrike" u="none">
                <a:solidFill>
                  <a:srgbClr val="000000"/>
                </a:solidFill>
                <a:effectLst/>
                <a:uFillTx/>
                <a:latin typeface="Arial"/>
                <a:ea typeface="DejaVu Sans"/>
              </a:rPr>
              <a:t>to pin down the text </a:t>
            </a:r>
            <a:r>
              <a:rPr b="1" i="1" lang="en-GB" sz="1600" strike="noStrike" u="none">
                <a:solidFill>
                  <a:srgbClr val="000000"/>
                </a:solidFill>
                <a:effectLst/>
                <a:uFillTx/>
                <a:latin typeface="Arial"/>
                <a:ea typeface="DejaVu Sans"/>
              </a:rPr>
              <a:t>and </a:t>
            </a:r>
            <a:r>
              <a:rPr b="1" lang="en-GB" sz="1600" strike="noStrike" u="none">
                <a:solidFill>
                  <a:srgbClr val="000000"/>
                </a:solidFill>
                <a:effectLst/>
                <a:uFillTx/>
                <a:latin typeface="Arial"/>
                <a:ea typeface="DejaVu Sans"/>
              </a:rPr>
              <a:t>to communicate its identity</a:t>
            </a:r>
            <a:r>
              <a:rPr b="0" lang="en-GB" sz="1600" strike="noStrike" u="none">
                <a:solidFill>
                  <a:srgbClr val="000000"/>
                </a:solidFill>
                <a:effectLst/>
                <a:uFillTx/>
                <a:latin typeface="Arial"/>
                <a:ea typeface="DejaVu Sans"/>
              </a:rPr>
              <a:t>», p. 59)</a:t>
            </a:r>
            <a:endParaRPr b="0" lang="it-IT" sz="1600" strike="noStrike" u="none">
              <a:solidFill>
                <a:srgbClr val="000000"/>
              </a:solidFill>
              <a:effectLst/>
              <a:uFillTx/>
              <a:latin typeface="Arial"/>
            </a:endParaRPr>
          </a:p>
        </p:txBody>
      </p:sp>
      <p:sp>
        <p:nvSpPr>
          <p:cNvPr id="27" name="Rectangle 3"/>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28" name="PlaceHolder 3"/>
          <p:cNvSpPr>
            <a:spLocks noGrp="1"/>
          </p:cNvSpPr>
          <p:nvPr>
            <p:ph type="sldNum" idx="11"/>
          </p:nvPr>
        </p:nvSpPr>
        <p:spPr>
          <a:xfrm>
            <a:off x="6132960" y="6318720"/>
            <a:ext cx="2469960" cy="400320"/>
          </a:xfrm>
          <a:prstGeom prst="rect">
            <a:avLst/>
          </a:prstGeom>
          <a:noFill/>
          <a:ln w="0">
            <a:noFill/>
          </a:ln>
        </p:spPr>
        <p:txBody>
          <a:bodyPr lIns="90000" rIns="90000" tIns="46800" bIns="46800" anchor="t">
            <a:noAutofit/>
          </a:bodyPr>
          <a:lstStyle>
            <a:lvl1pPr indent="0" algn="r" defTabSz="914400">
              <a:lnSpc>
                <a:spcPct val="100000"/>
              </a:lnSpc>
              <a:spcBef>
                <a:spcPts val="62"/>
              </a:spcBef>
              <a:spcAft>
                <a:spcPts val="62"/>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62"/>
              </a:spcBef>
              <a:spcAft>
                <a:spcPts val="62"/>
              </a:spcAft>
              <a:buNone/>
              <a:tabLst>
                <a:tab algn="l" pos="0"/>
              </a:tabLst>
            </a:pPr>
            <a:r>
              <a:rPr b="0" i="1" lang="en-US" sz="1800" strike="noStrike" u="none">
                <a:solidFill>
                  <a:schemeClr val="lt1"/>
                </a:solidFill>
                <a:effectLst/>
                <a:uFillTx/>
                <a:latin typeface="Arial"/>
                <a:ea typeface="DejaVu Sans"/>
              </a:rPr>
              <a:t>Medioevo latino #</a:t>
            </a:r>
            <a:fld id="{D84891DE-D059-4A0F-9F27-9B871BE19BF2}" type="slidenum">
              <a:rPr b="0" i="1" lang="en-US" sz="1800" strike="noStrike" u="none">
                <a:solidFill>
                  <a:schemeClr val="lt1"/>
                </a:solidFill>
                <a:effectLst/>
                <a:uFillTx/>
                <a:latin typeface="Arial"/>
                <a:ea typeface="DejaVu Sans"/>
              </a:rPr>
              <a:t>3</a:t>
            </a:fld>
            <a:endParaRPr b="0" lang="it-IT" sz="1800" strike="noStrike" u="none">
              <a:solidFill>
                <a:srgbClr val="000000"/>
              </a:solidFill>
              <a:effectLst/>
              <a:uFillTx/>
              <a:latin typeface="Times New Roman"/>
            </a:endParaRPr>
          </a:p>
        </p:txBody>
      </p:sp>
      <p:pic>
        <p:nvPicPr>
          <p:cNvPr id="29" name="Picture 6" descr="A circular object with a drawing of a monkey&#10;&#10;AI-generated content may be incorrect."/>
          <p:cNvPicPr/>
          <p:nvPr/>
        </p:nvPicPr>
        <p:blipFill>
          <a:blip r:embed="rId6"/>
          <a:stretch/>
        </p:blipFill>
        <p:spPr>
          <a:xfrm>
            <a:off x="468360" y="6244200"/>
            <a:ext cx="555480" cy="549000"/>
          </a:xfrm>
          <a:prstGeom prst="rect">
            <a:avLst/>
          </a:prstGeom>
          <a:noFill/>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0"/>
            <a:ext cx="8228160" cy="843840"/>
          </a:xfrm>
          <a:prstGeom prst="rect">
            <a:avLst/>
          </a:prstGeom>
          <a:noFill/>
          <a:ln w="0">
            <a:noFill/>
          </a:ln>
        </p:spPr>
        <p:txBody>
          <a:bodyPr lIns="90000" rIns="90000" tIns="46800" bIns="46800" anchor="ctr">
            <a:noAutofit/>
          </a:bodyPr>
          <a:p>
            <a:pPr indent="0" algn="just" defTabSz="914400">
              <a:lnSpc>
                <a:spcPct val="100000"/>
              </a:lnSpc>
              <a:spcBef>
                <a:spcPts val="62"/>
              </a:spcBef>
              <a:spcAft>
                <a:spcPts val="62"/>
              </a:spcAft>
              <a:buNone/>
              <a:tabLst>
                <a:tab algn="l" pos="0"/>
              </a:tabLst>
            </a:pPr>
            <a:r>
              <a:rPr b="1" lang="en-US" sz="2400" strike="noStrike" u="none">
                <a:solidFill>
                  <a:srgbClr val="333399"/>
                </a:solidFill>
                <a:effectLst/>
                <a:uFillTx/>
                <a:latin typeface="Arial"/>
                <a:ea typeface="DejaVu Sans"/>
              </a:rPr>
              <a:t>Coordinates required for the identification of a medieval text</a:t>
            </a:r>
            <a:r>
              <a:rPr b="1" lang="it-IT" sz="2400" strike="noStrike" u="none">
                <a:solidFill>
                  <a:srgbClr val="000000"/>
                </a:solidFill>
                <a:effectLst/>
                <a:uFillTx/>
                <a:latin typeface="Arial"/>
                <a:ea typeface="DejaVu Sans"/>
              </a:rPr>
              <a:t> </a:t>
            </a:r>
            <a:endParaRPr b="0" lang="it-IT" sz="2400" strike="noStrike" u="none">
              <a:solidFill>
                <a:srgbClr val="000000"/>
              </a:solidFill>
              <a:effectLst/>
              <a:uFillTx/>
              <a:latin typeface="Arial"/>
            </a:endParaRPr>
          </a:p>
        </p:txBody>
      </p:sp>
      <p:sp>
        <p:nvSpPr>
          <p:cNvPr id="31" name="PlaceHolder 2"/>
          <p:cNvSpPr>
            <a:spLocks noGrp="1"/>
          </p:cNvSpPr>
          <p:nvPr>
            <p:ph/>
          </p:nvPr>
        </p:nvSpPr>
        <p:spPr>
          <a:xfrm>
            <a:off x="457200" y="1600200"/>
            <a:ext cx="8228160" cy="4524480"/>
          </a:xfrm>
          <a:prstGeom prst="rect">
            <a:avLst/>
          </a:prstGeom>
          <a:noFill/>
          <a:ln w="0">
            <a:noFill/>
          </a:ln>
        </p:spPr>
        <p:txBody>
          <a:bodyPr lIns="90000" rIns="90000" tIns="46800" bIns="46800" anchor="t">
            <a:normAutofit/>
          </a:bodyPr>
          <a:p>
            <a:pPr marL="325440" indent="-325440" algn="just" defTabSz="914400">
              <a:lnSpc>
                <a:spcPct val="100000"/>
              </a:lnSpc>
              <a:spcBef>
                <a:spcPts val="462"/>
              </a:spcBef>
              <a:spcAft>
                <a:spcPts val="62"/>
              </a:spcAft>
              <a:buClr>
                <a:srgbClr val="333399"/>
              </a:buClr>
              <a:buSzPct val="135000"/>
              <a:buFont typeface="Wingdings" charset="2"/>
              <a:buChar char=""/>
              <a:tabLst>
                <a:tab algn="l" pos="325440"/>
                <a:tab algn="l" pos="430200"/>
                <a:tab algn="l" pos="879480"/>
                <a:tab algn="l" pos="1328760"/>
                <a:tab algn="l" pos="1778040"/>
                <a:tab algn="l" pos="2227320"/>
                <a:tab algn="l" pos="2676600"/>
                <a:tab algn="l" pos="3125880"/>
                <a:tab algn="l" pos="3575160"/>
                <a:tab algn="l" pos="4024440"/>
                <a:tab algn="l" pos="4473720"/>
                <a:tab algn="l" pos="4923000"/>
                <a:tab algn="l" pos="5372280"/>
                <a:tab algn="l" pos="5821200"/>
                <a:tab algn="l" pos="6270480"/>
                <a:tab algn="l" pos="6719760"/>
                <a:tab algn="l" pos="7169040"/>
                <a:tab algn="l" pos="7618320"/>
                <a:tab algn="l" pos="8067600"/>
                <a:tab algn="l" pos="8516880"/>
                <a:tab algn="l" pos="8966160"/>
                <a:tab algn="l" pos="8985240"/>
                <a:tab algn="l" pos="9434520"/>
                <a:tab algn="l" pos="9883800"/>
                <a:tab algn="l" pos="10333080"/>
                <a:tab algn="l" pos="10782360"/>
              </a:tabLst>
            </a:pPr>
            <a:r>
              <a:rPr b="1" lang="en-US" sz="1600" strike="noStrike" u="none">
                <a:solidFill>
                  <a:srgbClr val="000000"/>
                </a:solidFill>
                <a:effectLst/>
                <a:uFillTx/>
                <a:latin typeface="Arial"/>
                <a:ea typeface="DejaVu Sans"/>
              </a:rPr>
              <a:t>author</a:t>
            </a:r>
            <a:endParaRPr b="0" lang="it-IT" sz="1600" strike="noStrike" u="none">
              <a:solidFill>
                <a:srgbClr val="000000"/>
              </a:solidFill>
              <a:effectLst/>
              <a:uFillTx/>
              <a:latin typeface="Arial"/>
            </a:endParaRPr>
          </a:p>
          <a:p>
            <a:pPr marL="341280" indent="-325440" algn="just" defTabSz="914400">
              <a:lnSpc>
                <a:spcPct val="100000"/>
              </a:lnSpc>
              <a:spcBef>
                <a:spcPts val="462"/>
              </a:spcBef>
              <a:spcAft>
                <a:spcPts val="62"/>
              </a:spcAft>
              <a:buNone/>
              <a:tabLst>
                <a:tab algn="l" pos="0"/>
              </a:tabLst>
            </a:pPr>
            <a:endParaRPr b="0" lang="it-IT" sz="1600" strike="noStrike" u="none">
              <a:solidFill>
                <a:srgbClr val="000000"/>
              </a:solidFill>
              <a:effectLst/>
              <a:uFillTx/>
              <a:latin typeface="Arial"/>
            </a:endParaRPr>
          </a:p>
          <a:p>
            <a:pPr marL="325440" indent="-325440" algn="just" defTabSz="914400">
              <a:lnSpc>
                <a:spcPct val="100000"/>
              </a:lnSpc>
              <a:spcBef>
                <a:spcPts val="462"/>
              </a:spcBef>
              <a:spcAft>
                <a:spcPts val="62"/>
              </a:spcAft>
              <a:buClr>
                <a:srgbClr val="333399"/>
              </a:buClr>
              <a:buSzPct val="135000"/>
              <a:buFont typeface="Wingdings" charset="2"/>
              <a:buChar char=""/>
              <a:tabLst>
                <a:tab algn="l" pos="325440"/>
                <a:tab algn="l" pos="430200"/>
                <a:tab algn="l" pos="879480"/>
                <a:tab algn="l" pos="1328760"/>
                <a:tab algn="l" pos="1778040"/>
                <a:tab algn="l" pos="2227320"/>
                <a:tab algn="l" pos="2676600"/>
                <a:tab algn="l" pos="3125880"/>
                <a:tab algn="l" pos="3575160"/>
                <a:tab algn="l" pos="4024440"/>
                <a:tab algn="l" pos="4473720"/>
                <a:tab algn="l" pos="4923000"/>
                <a:tab algn="l" pos="5372280"/>
                <a:tab algn="l" pos="5821200"/>
                <a:tab algn="l" pos="6270480"/>
                <a:tab algn="l" pos="6719760"/>
                <a:tab algn="l" pos="7169040"/>
                <a:tab algn="l" pos="7618320"/>
                <a:tab algn="l" pos="8067600"/>
                <a:tab algn="l" pos="8516880"/>
                <a:tab algn="l" pos="8966160"/>
                <a:tab algn="l" pos="8985240"/>
                <a:tab algn="l" pos="9434520"/>
                <a:tab algn="l" pos="9883800"/>
                <a:tab algn="l" pos="10333080"/>
                <a:tab algn="l" pos="10782360"/>
              </a:tabLst>
            </a:pPr>
            <a:r>
              <a:rPr b="1" lang="en-US" sz="1600" strike="noStrike" u="none">
                <a:solidFill>
                  <a:srgbClr val="000000"/>
                </a:solidFill>
                <a:effectLst/>
                <a:uFillTx/>
                <a:latin typeface="Arial"/>
                <a:ea typeface="DejaVu Sans"/>
              </a:rPr>
              <a:t>title</a:t>
            </a:r>
            <a:r>
              <a:rPr b="0" lang="en-US" sz="1600" strike="noStrike" u="none">
                <a:solidFill>
                  <a:srgbClr val="000000"/>
                </a:solidFill>
                <a:effectLst/>
                <a:uFillTx/>
                <a:latin typeface="Arial"/>
                <a:ea typeface="DejaVu Sans"/>
              </a:rPr>
              <a:t> </a:t>
            </a:r>
            <a:endParaRPr b="0" lang="it-IT" sz="1600" strike="noStrike" u="none">
              <a:solidFill>
                <a:srgbClr val="000000"/>
              </a:solidFill>
              <a:effectLst/>
              <a:uFillTx/>
              <a:latin typeface="Arial"/>
            </a:endParaRPr>
          </a:p>
          <a:p>
            <a:pPr marL="341280" indent="-325440" algn="just" defTabSz="914400">
              <a:lnSpc>
                <a:spcPct val="100000"/>
              </a:lnSpc>
              <a:spcBef>
                <a:spcPts val="462"/>
              </a:spcBef>
              <a:spcAft>
                <a:spcPts val="62"/>
              </a:spcAft>
              <a:buNone/>
              <a:tabLst>
                <a:tab algn="l" pos="0"/>
              </a:tabLst>
            </a:pPr>
            <a:endParaRPr b="0" lang="it-IT" sz="1600" strike="noStrike" u="none">
              <a:solidFill>
                <a:srgbClr val="000000"/>
              </a:solidFill>
              <a:effectLst/>
              <a:uFillTx/>
              <a:latin typeface="Arial"/>
            </a:endParaRPr>
          </a:p>
          <a:p>
            <a:pPr marL="325440" indent="-325440" algn="just" defTabSz="914400">
              <a:lnSpc>
                <a:spcPct val="100000"/>
              </a:lnSpc>
              <a:spcBef>
                <a:spcPts val="462"/>
              </a:spcBef>
              <a:spcAft>
                <a:spcPts val="62"/>
              </a:spcAft>
              <a:buClr>
                <a:srgbClr val="333399"/>
              </a:buClr>
              <a:buSzPct val="135000"/>
              <a:buFont typeface="Wingdings" charset="2"/>
              <a:buChar char=""/>
              <a:tabLst>
                <a:tab algn="l" pos="325440"/>
                <a:tab algn="l" pos="430200"/>
                <a:tab algn="l" pos="879480"/>
                <a:tab algn="l" pos="1328760"/>
                <a:tab algn="l" pos="1778040"/>
                <a:tab algn="l" pos="2227320"/>
                <a:tab algn="l" pos="2676600"/>
                <a:tab algn="l" pos="3125880"/>
                <a:tab algn="l" pos="3575160"/>
                <a:tab algn="l" pos="4024440"/>
                <a:tab algn="l" pos="4473720"/>
                <a:tab algn="l" pos="4923000"/>
                <a:tab algn="l" pos="5372280"/>
                <a:tab algn="l" pos="5821200"/>
                <a:tab algn="l" pos="6270480"/>
                <a:tab algn="l" pos="6719760"/>
                <a:tab algn="l" pos="7169040"/>
                <a:tab algn="l" pos="7618320"/>
                <a:tab algn="l" pos="8067600"/>
                <a:tab algn="l" pos="8516880"/>
                <a:tab algn="l" pos="8966160"/>
                <a:tab algn="l" pos="8985240"/>
                <a:tab algn="l" pos="9434520"/>
                <a:tab algn="l" pos="9883800"/>
                <a:tab algn="l" pos="10333080"/>
                <a:tab algn="l" pos="10782360"/>
              </a:tabLst>
            </a:pPr>
            <a:r>
              <a:rPr b="1" lang="en-US" sz="1600" strike="noStrike" u="none">
                <a:solidFill>
                  <a:srgbClr val="000000"/>
                </a:solidFill>
                <a:effectLst/>
                <a:uFillTx/>
                <a:latin typeface="Arial"/>
                <a:ea typeface="DejaVu Sans"/>
              </a:rPr>
              <a:t>incipit and explicit</a:t>
            </a:r>
            <a:endParaRPr b="0" lang="it-IT" sz="1600" strike="noStrike" u="none">
              <a:solidFill>
                <a:srgbClr val="000000"/>
              </a:solidFill>
              <a:effectLst/>
              <a:uFillTx/>
              <a:latin typeface="Arial"/>
            </a:endParaRPr>
          </a:p>
          <a:p>
            <a:pPr marL="341280" indent="-325440" algn="just" defTabSz="914400">
              <a:lnSpc>
                <a:spcPct val="100000"/>
              </a:lnSpc>
              <a:spcBef>
                <a:spcPts val="462"/>
              </a:spcBef>
              <a:spcAft>
                <a:spcPts val="62"/>
              </a:spcAft>
              <a:buNone/>
              <a:tabLst>
                <a:tab algn="l" pos="0"/>
              </a:tabLst>
            </a:pPr>
            <a:endParaRPr b="0" lang="it-IT" sz="1600" strike="noStrike" u="none">
              <a:solidFill>
                <a:srgbClr val="000000"/>
              </a:solidFill>
              <a:effectLst/>
              <a:uFillTx/>
              <a:latin typeface="Arial"/>
            </a:endParaRPr>
          </a:p>
          <a:p>
            <a:pPr marL="325440" indent="-325440" algn="just" defTabSz="914400">
              <a:lnSpc>
                <a:spcPct val="100000"/>
              </a:lnSpc>
              <a:spcBef>
                <a:spcPts val="462"/>
              </a:spcBef>
              <a:spcAft>
                <a:spcPts val="62"/>
              </a:spcAft>
              <a:buClr>
                <a:srgbClr val="333399"/>
              </a:buClr>
              <a:buSzPct val="135000"/>
              <a:buFont typeface="Wingdings" charset="2"/>
              <a:buChar char=""/>
              <a:tabLst>
                <a:tab algn="l" pos="325440"/>
                <a:tab algn="l" pos="430200"/>
                <a:tab algn="l" pos="879480"/>
                <a:tab algn="l" pos="1328760"/>
                <a:tab algn="l" pos="1778040"/>
                <a:tab algn="l" pos="2227320"/>
                <a:tab algn="l" pos="2676600"/>
                <a:tab algn="l" pos="3125880"/>
                <a:tab algn="l" pos="3575160"/>
                <a:tab algn="l" pos="4024440"/>
                <a:tab algn="l" pos="4473720"/>
                <a:tab algn="l" pos="4923000"/>
                <a:tab algn="l" pos="5372280"/>
                <a:tab algn="l" pos="5821200"/>
                <a:tab algn="l" pos="6270480"/>
                <a:tab algn="l" pos="6719760"/>
                <a:tab algn="l" pos="7169040"/>
                <a:tab algn="l" pos="7618320"/>
                <a:tab algn="l" pos="8067600"/>
                <a:tab algn="l" pos="8516880"/>
                <a:tab algn="l" pos="8966160"/>
                <a:tab algn="l" pos="8985240"/>
                <a:tab algn="l" pos="9434520"/>
                <a:tab algn="l" pos="9883800"/>
                <a:tab algn="l" pos="10333080"/>
                <a:tab algn="l" pos="10782360"/>
              </a:tabLst>
            </a:pPr>
            <a:r>
              <a:rPr b="1" lang="en-US" sz="1600" strike="noStrike" u="none">
                <a:solidFill>
                  <a:srgbClr val="000000"/>
                </a:solidFill>
                <a:effectLst/>
                <a:uFillTx/>
                <a:latin typeface="Arial"/>
                <a:ea typeface="DejaVu Sans"/>
              </a:rPr>
              <a:t>manuscripts</a:t>
            </a:r>
            <a:endParaRPr b="0" lang="it-IT" sz="1600" strike="noStrike" u="none">
              <a:solidFill>
                <a:srgbClr val="000000"/>
              </a:solidFill>
              <a:effectLst/>
              <a:uFillTx/>
              <a:latin typeface="Arial"/>
            </a:endParaRPr>
          </a:p>
          <a:p>
            <a:pPr marL="325440" indent="-325440" algn="just" defTabSz="914400">
              <a:lnSpc>
                <a:spcPct val="100000"/>
              </a:lnSpc>
              <a:spcBef>
                <a:spcPts val="862"/>
              </a:spcBef>
              <a:spcAft>
                <a:spcPts val="62"/>
              </a:spcAft>
              <a:buClr>
                <a:srgbClr val="333399"/>
              </a:buClr>
              <a:buSzPct val="135000"/>
              <a:buFont typeface="Wingdings" charset="2"/>
              <a:buChar char=""/>
              <a:tabLst>
                <a:tab algn="l" pos="325440"/>
                <a:tab algn="l" pos="430200"/>
                <a:tab algn="l" pos="879480"/>
                <a:tab algn="l" pos="1328760"/>
                <a:tab algn="l" pos="1778040"/>
                <a:tab algn="l" pos="2227320"/>
                <a:tab algn="l" pos="2676600"/>
                <a:tab algn="l" pos="3125880"/>
                <a:tab algn="l" pos="3575160"/>
                <a:tab algn="l" pos="4024440"/>
                <a:tab algn="l" pos="4473720"/>
                <a:tab algn="l" pos="4923000"/>
                <a:tab algn="l" pos="5372280"/>
                <a:tab algn="l" pos="5821200"/>
                <a:tab algn="l" pos="6270480"/>
                <a:tab algn="l" pos="6719760"/>
                <a:tab algn="l" pos="7169040"/>
                <a:tab algn="l" pos="7618320"/>
                <a:tab algn="l" pos="8067600"/>
                <a:tab algn="l" pos="8516880"/>
                <a:tab algn="l" pos="8966160"/>
                <a:tab algn="l" pos="8985240"/>
                <a:tab algn="l" pos="9434520"/>
                <a:tab algn="l" pos="9883800"/>
                <a:tab algn="l" pos="10333080"/>
                <a:tab algn="l" pos="10782360"/>
              </a:tabLst>
            </a:pPr>
            <a:r>
              <a:rPr b="1" lang="en-US" sz="1600" strike="noStrike" u="none">
                <a:solidFill>
                  <a:srgbClr val="000000"/>
                </a:solidFill>
                <a:effectLst/>
                <a:uFillTx/>
                <a:latin typeface="Arial"/>
                <a:ea typeface="DejaVu Sans"/>
              </a:rPr>
              <a:t>bibliography</a:t>
            </a:r>
            <a:r>
              <a:rPr b="1" lang="it-IT" sz="3200" strike="noStrike" u="none">
                <a:solidFill>
                  <a:srgbClr val="000000"/>
                </a:solidFill>
                <a:effectLst/>
                <a:uFillTx/>
                <a:latin typeface="Arial"/>
                <a:ea typeface="DejaVu Sans"/>
              </a:rPr>
              <a:t> </a:t>
            </a:r>
            <a:endParaRPr b="0" lang="it-IT" sz="3200" strike="noStrike" u="none">
              <a:solidFill>
                <a:srgbClr val="000000"/>
              </a:solidFill>
              <a:effectLst/>
              <a:uFillTx/>
              <a:latin typeface="Arial"/>
            </a:endParaRPr>
          </a:p>
        </p:txBody>
      </p:sp>
      <p:sp>
        <p:nvSpPr>
          <p:cNvPr id="32" name="Rectangle 3"/>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33" name="PlaceHolder 3"/>
          <p:cNvSpPr>
            <a:spLocks noGrp="1"/>
          </p:cNvSpPr>
          <p:nvPr>
            <p:ph type="sldNum" idx="12"/>
          </p:nvPr>
        </p:nvSpPr>
        <p:spPr>
          <a:xfrm>
            <a:off x="6132960" y="6318720"/>
            <a:ext cx="2469960" cy="400320"/>
          </a:xfrm>
          <a:prstGeom prst="rect">
            <a:avLst/>
          </a:prstGeom>
          <a:noFill/>
          <a:ln w="0">
            <a:noFill/>
          </a:ln>
        </p:spPr>
        <p:txBody>
          <a:bodyPr lIns="90000" rIns="90000" tIns="46800" bIns="46800" anchor="t">
            <a:noAutofit/>
          </a:bodyPr>
          <a:lstStyle>
            <a:lvl1pPr indent="0" algn="r" defTabSz="914400">
              <a:lnSpc>
                <a:spcPct val="100000"/>
              </a:lnSpc>
              <a:spcBef>
                <a:spcPts val="62"/>
              </a:spcBef>
              <a:spcAft>
                <a:spcPts val="62"/>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62"/>
              </a:spcBef>
              <a:spcAft>
                <a:spcPts val="62"/>
              </a:spcAft>
              <a:buNone/>
              <a:tabLst>
                <a:tab algn="l" pos="0"/>
              </a:tabLst>
            </a:pPr>
            <a:r>
              <a:rPr b="0" i="1" lang="en-US" sz="1800" strike="noStrike" u="none">
                <a:solidFill>
                  <a:schemeClr val="lt1"/>
                </a:solidFill>
                <a:effectLst/>
                <a:uFillTx/>
                <a:latin typeface="Arial"/>
                <a:ea typeface="DejaVu Sans"/>
              </a:rPr>
              <a:t>Medioevo latino #</a:t>
            </a:r>
            <a:fld id="{B7271C45-0B56-4506-83E7-8EEF18E2AE1E}" type="slidenum">
              <a:rPr b="0" i="1" lang="en-US" sz="1800" strike="noStrike" u="none">
                <a:solidFill>
                  <a:schemeClr val="lt1"/>
                </a:solidFill>
                <a:effectLst/>
                <a:uFillTx/>
                <a:latin typeface="Arial"/>
                <a:ea typeface="DejaVu Sans"/>
              </a:rPr>
              <a:t>4</a:t>
            </a:fld>
            <a:endParaRPr b="0" lang="it-IT" sz="1800" strike="noStrike" u="none">
              <a:solidFill>
                <a:srgbClr val="000000"/>
              </a:solidFill>
              <a:effectLst/>
              <a:uFillTx/>
              <a:latin typeface="Times New Roman"/>
            </a:endParaRPr>
          </a:p>
        </p:txBody>
      </p:sp>
      <p:pic>
        <p:nvPicPr>
          <p:cNvPr id="34" name="Picture 6" descr="A circular object with a drawing of a monkey&#10;&#10;AI-generated content may be incorrect."/>
          <p:cNvPicPr/>
          <p:nvPr/>
        </p:nvPicPr>
        <p:blipFill>
          <a:blip r:embed="rId1"/>
          <a:stretch/>
        </p:blipFill>
        <p:spPr>
          <a:xfrm>
            <a:off x="468360" y="6244200"/>
            <a:ext cx="555480" cy="549000"/>
          </a:xfrm>
          <a:prstGeom prst="rect">
            <a:avLst/>
          </a:prstGeom>
          <a:noFill/>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137160"/>
            <a:ext cx="8228160" cy="569520"/>
          </a:xfrm>
          <a:prstGeom prst="rect">
            <a:avLst/>
          </a:prstGeom>
          <a:noFill/>
          <a:ln w="0">
            <a:noFill/>
          </a:ln>
        </p:spPr>
        <p:txBody>
          <a:bodyPr lIns="90000" rIns="90000" tIns="46800" bIns="46800" anchor="ctr">
            <a:noAutofit/>
          </a:bodyPr>
          <a:p>
            <a:pPr indent="0" algn="just" defTabSz="914400">
              <a:lnSpc>
                <a:spcPct val="100000"/>
              </a:lnSpc>
              <a:spcBef>
                <a:spcPts val="62"/>
              </a:spcBef>
              <a:spcAft>
                <a:spcPts val="62"/>
              </a:spcAft>
              <a:buNone/>
              <a:tabLst>
                <a:tab algn="l" pos="0"/>
              </a:tabLst>
            </a:pPr>
            <a:r>
              <a:rPr b="1" lang="en-US" sz="2400" strike="noStrike" u="none">
                <a:solidFill>
                  <a:srgbClr val="333399"/>
                </a:solidFill>
                <a:effectLst/>
                <a:uFillTx/>
                <a:latin typeface="Arial"/>
                <a:ea typeface="DejaVu Sans"/>
              </a:rPr>
              <a:t>Author</a:t>
            </a:r>
            <a:r>
              <a:rPr b="1" lang="it-IT" sz="2400" strike="noStrike" u="none">
                <a:solidFill>
                  <a:srgbClr val="333399"/>
                </a:solidFill>
                <a:effectLst/>
                <a:uFillTx/>
                <a:latin typeface="Arial"/>
                <a:ea typeface="DejaVu Sans"/>
              </a:rPr>
              <a:t> </a:t>
            </a:r>
            <a:endParaRPr b="0" lang="it-IT" sz="2400" strike="noStrike" u="none">
              <a:solidFill>
                <a:srgbClr val="000000"/>
              </a:solidFill>
              <a:effectLst/>
              <a:uFillTx/>
              <a:latin typeface="Arial"/>
            </a:endParaRPr>
          </a:p>
        </p:txBody>
      </p:sp>
      <p:sp>
        <p:nvSpPr>
          <p:cNvPr id="36" name="PlaceHolder 2"/>
          <p:cNvSpPr>
            <a:spLocks noGrp="1"/>
          </p:cNvSpPr>
          <p:nvPr>
            <p:ph/>
          </p:nvPr>
        </p:nvSpPr>
        <p:spPr>
          <a:xfrm>
            <a:off x="457200" y="1600200"/>
            <a:ext cx="8228160" cy="4524480"/>
          </a:xfrm>
          <a:prstGeom prst="rect">
            <a:avLst/>
          </a:prstGeom>
          <a:noFill/>
          <a:ln w="0">
            <a:noFill/>
          </a:ln>
        </p:spPr>
        <p:txBody>
          <a:bodyPr lIns="90000" rIns="90000" tIns="46800" bIns="46800" anchor="t">
            <a:normAutofit/>
          </a:bodyPr>
          <a:p>
            <a:pPr marL="325440" indent="-325440" algn="just" defTabSz="914400">
              <a:lnSpc>
                <a:spcPct val="150000"/>
              </a:lnSpc>
              <a:spcBef>
                <a:spcPts val="462"/>
              </a:spcBef>
              <a:spcAft>
                <a:spcPts val="62"/>
              </a:spcAft>
              <a:buSzPct val="139058"/>
              <a:buBlip>
                <a:blip r:embed="rId1"/>
              </a:buBlip>
              <a:tabLst>
                <a:tab algn="l" pos="325440"/>
                <a:tab algn="l" pos="430200"/>
                <a:tab algn="l" pos="879480"/>
                <a:tab algn="l" pos="1328760"/>
                <a:tab algn="l" pos="1778040"/>
                <a:tab algn="l" pos="2227320"/>
                <a:tab algn="l" pos="2676600"/>
                <a:tab algn="l" pos="3125880"/>
                <a:tab algn="l" pos="3575160"/>
                <a:tab algn="l" pos="4024440"/>
                <a:tab algn="l" pos="4473720"/>
                <a:tab algn="l" pos="4923000"/>
                <a:tab algn="l" pos="5372280"/>
                <a:tab algn="l" pos="5821200"/>
                <a:tab algn="l" pos="6270480"/>
                <a:tab algn="l" pos="6719760"/>
                <a:tab algn="l" pos="7169040"/>
                <a:tab algn="l" pos="7618320"/>
                <a:tab algn="l" pos="8067600"/>
                <a:tab algn="l" pos="8516880"/>
                <a:tab algn="l" pos="8966160"/>
                <a:tab algn="l" pos="8985240"/>
                <a:tab algn="l" pos="9434520"/>
                <a:tab algn="l" pos="9883800"/>
                <a:tab algn="l" pos="10333080"/>
                <a:tab algn="l" pos="10782360"/>
              </a:tabLst>
            </a:pPr>
            <a:r>
              <a:rPr b="1" lang="en-US" sz="1600" strike="noStrike" u="none">
                <a:solidFill>
                  <a:srgbClr val="000000"/>
                </a:solidFill>
                <a:effectLst/>
                <a:uFillTx/>
                <a:latin typeface="Arial"/>
                <a:ea typeface="DejaVu Sans"/>
              </a:rPr>
              <a:t>Drawbacks (some)</a:t>
            </a:r>
            <a:endParaRPr b="0" lang="it-IT" sz="1600" strike="noStrike" u="none">
              <a:solidFill>
                <a:srgbClr val="000000"/>
              </a:solidFill>
              <a:effectLst/>
              <a:uFillTx/>
              <a:latin typeface="Arial"/>
            </a:endParaRPr>
          </a:p>
          <a:p>
            <a:pPr marL="325440" indent="-325440" algn="just" defTabSz="914400">
              <a:lnSpc>
                <a:spcPct val="150000"/>
              </a:lnSpc>
              <a:spcBef>
                <a:spcPts val="462"/>
              </a:spcBef>
              <a:spcAft>
                <a:spcPts val="62"/>
              </a:spcAft>
              <a:buSzPct val="103090"/>
              <a:buBlip>
                <a:blip r:embed="rId2"/>
              </a:buBlip>
              <a:tabLst>
                <a:tab algn="l" pos="325440"/>
                <a:tab algn="l" pos="430200"/>
                <a:tab algn="l" pos="879480"/>
                <a:tab algn="l" pos="1328760"/>
                <a:tab algn="l" pos="1778040"/>
                <a:tab algn="l" pos="2227320"/>
                <a:tab algn="l" pos="2676600"/>
                <a:tab algn="l" pos="3125880"/>
                <a:tab algn="l" pos="3575160"/>
                <a:tab algn="l" pos="4024440"/>
                <a:tab algn="l" pos="4473720"/>
                <a:tab algn="l" pos="4923000"/>
                <a:tab algn="l" pos="5372280"/>
                <a:tab algn="l" pos="5821200"/>
                <a:tab algn="l" pos="6270480"/>
                <a:tab algn="l" pos="6719760"/>
                <a:tab algn="l" pos="7169040"/>
                <a:tab algn="l" pos="7618320"/>
                <a:tab algn="l" pos="8067600"/>
                <a:tab algn="l" pos="8516880"/>
                <a:tab algn="l" pos="896616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false attributions attested by a tradition already established in the Middle Ages (for example the pseudo-Augustinian </a:t>
            </a:r>
            <a:r>
              <a:rPr b="0" i="1" lang="en-US" sz="1600" strike="noStrike" u="none">
                <a:solidFill>
                  <a:srgbClr val="000000"/>
                </a:solidFill>
                <a:effectLst/>
                <a:uFillTx/>
                <a:latin typeface="Arial"/>
                <a:ea typeface="DejaVu Sans"/>
              </a:rPr>
              <a:t>Categoriae decem</a:t>
            </a:r>
            <a:r>
              <a:rPr b="0" lang="en-US" sz="1600" strike="noStrike" u="none">
                <a:solidFill>
                  <a:srgbClr val="000000"/>
                </a:solidFill>
                <a:effectLst/>
                <a:uFillTx/>
                <a:latin typeface="Arial"/>
                <a:ea typeface="DejaVu Sans"/>
              </a:rPr>
              <a:t>)</a:t>
            </a:r>
            <a:endParaRPr b="0" lang="it-IT" sz="1600" strike="noStrike" u="none">
              <a:solidFill>
                <a:srgbClr val="000000"/>
              </a:solidFill>
              <a:effectLst/>
              <a:uFillTx/>
              <a:latin typeface="Arial"/>
            </a:endParaRPr>
          </a:p>
          <a:p>
            <a:pPr marL="325440" indent="-325440" algn="just" defTabSz="914400">
              <a:lnSpc>
                <a:spcPct val="150000"/>
              </a:lnSpc>
              <a:spcBef>
                <a:spcPts val="462"/>
              </a:spcBef>
              <a:spcAft>
                <a:spcPts val="62"/>
              </a:spcAft>
              <a:buSzPct val="103090"/>
              <a:buBlip>
                <a:blip r:embed="rId3"/>
              </a:buBlip>
              <a:tabLst>
                <a:tab algn="l" pos="325440"/>
                <a:tab algn="l" pos="430200"/>
                <a:tab algn="l" pos="879480"/>
                <a:tab algn="l" pos="1328760"/>
                <a:tab algn="l" pos="1778040"/>
                <a:tab algn="l" pos="2227320"/>
                <a:tab algn="l" pos="2676600"/>
                <a:tab algn="l" pos="3125880"/>
                <a:tab algn="l" pos="3575160"/>
                <a:tab algn="l" pos="4024440"/>
                <a:tab algn="l" pos="4473720"/>
                <a:tab algn="l" pos="4923000"/>
                <a:tab algn="l" pos="5372280"/>
                <a:tab algn="l" pos="5821200"/>
                <a:tab algn="l" pos="6270480"/>
                <a:tab algn="l" pos="6719760"/>
                <a:tab algn="l" pos="7169040"/>
                <a:tab algn="l" pos="7618320"/>
                <a:tab algn="l" pos="8067600"/>
                <a:tab algn="l" pos="8516880"/>
                <a:tab algn="l" pos="896616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false attributions of modern editors and bibliographers</a:t>
            </a:r>
            <a:endParaRPr b="0" lang="it-IT" sz="1600" strike="noStrike" u="none">
              <a:solidFill>
                <a:srgbClr val="000000"/>
              </a:solidFill>
              <a:effectLst/>
              <a:uFillTx/>
              <a:latin typeface="Arial"/>
            </a:endParaRPr>
          </a:p>
          <a:p>
            <a:pPr marL="325440" indent="-325440" algn="just" defTabSz="914400">
              <a:lnSpc>
                <a:spcPct val="150000"/>
              </a:lnSpc>
              <a:spcBef>
                <a:spcPts val="462"/>
              </a:spcBef>
              <a:spcAft>
                <a:spcPts val="62"/>
              </a:spcAft>
              <a:buSzPct val="103090"/>
              <a:buBlip>
                <a:blip r:embed="rId4"/>
              </a:buBlip>
              <a:tabLst>
                <a:tab algn="l" pos="325440"/>
                <a:tab algn="l" pos="430200"/>
                <a:tab algn="l" pos="879480"/>
                <a:tab algn="l" pos="1328760"/>
                <a:tab algn="l" pos="1778040"/>
                <a:tab algn="l" pos="2227320"/>
                <a:tab algn="l" pos="2676600"/>
                <a:tab algn="l" pos="3125880"/>
                <a:tab algn="l" pos="3575160"/>
                <a:tab algn="l" pos="4024440"/>
                <a:tab algn="l" pos="4473720"/>
                <a:tab algn="l" pos="4923000"/>
                <a:tab algn="l" pos="5372280"/>
                <a:tab algn="l" pos="5821200"/>
                <a:tab algn="l" pos="6270480"/>
                <a:tab algn="l" pos="6719760"/>
                <a:tab algn="l" pos="7169040"/>
                <a:tab algn="l" pos="7618320"/>
                <a:tab algn="l" pos="8067600"/>
                <a:tab algn="l" pos="8516880"/>
                <a:tab algn="l" pos="896616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false attributions present only in one or few manuscripts and not present in repertories or editons</a:t>
            </a:r>
            <a:endParaRPr b="0" lang="it-IT" sz="1600" strike="noStrike" u="none">
              <a:solidFill>
                <a:srgbClr val="000000"/>
              </a:solidFill>
              <a:effectLst/>
              <a:uFillTx/>
              <a:latin typeface="Arial"/>
            </a:endParaRPr>
          </a:p>
          <a:p>
            <a:pPr marL="325440" indent="-325440" algn="just" defTabSz="914400">
              <a:lnSpc>
                <a:spcPct val="150000"/>
              </a:lnSpc>
              <a:spcBef>
                <a:spcPts val="462"/>
              </a:spcBef>
              <a:spcAft>
                <a:spcPts val="62"/>
              </a:spcAft>
              <a:buSzPct val="103090"/>
              <a:buBlip>
                <a:blip r:embed="rId5"/>
              </a:buBlip>
              <a:tabLst>
                <a:tab algn="l" pos="325440"/>
                <a:tab algn="l" pos="430200"/>
                <a:tab algn="l" pos="879480"/>
                <a:tab algn="l" pos="1328760"/>
                <a:tab algn="l" pos="1778040"/>
                <a:tab algn="l" pos="2227320"/>
                <a:tab algn="l" pos="2676600"/>
                <a:tab algn="l" pos="3125880"/>
                <a:tab algn="l" pos="3575160"/>
                <a:tab algn="l" pos="4024440"/>
                <a:tab algn="l" pos="4473720"/>
                <a:tab algn="l" pos="4923000"/>
                <a:tab algn="l" pos="5372280"/>
                <a:tab algn="l" pos="5821200"/>
                <a:tab algn="l" pos="6270480"/>
                <a:tab algn="l" pos="6719760"/>
                <a:tab algn="l" pos="7169040"/>
                <a:tab algn="l" pos="7618320"/>
                <a:tab algn="l" pos="8067600"/>
                <a:tab algn="l" pos="8516880"/>
                <a:tab algn="l" pos="896616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in some of these cases «Medioevo latino» provides two or more entries (for example: one for an anonymous text and one or more indexes if it is also a doubtful work by an author)</a:t>
            </a:r>
            <a:endParaRPr b="0" lang="it-IT" sz="1600" strike="noStrike" u="none">
              <a:solidFill>
                <a:srgbClr val="000000"/>
              </a:solidFill>
              <a:effectLst/>
              <a:uFillTx/>
              <a:latin typeface="Arial"/>
            </a:endParaRPr>
          </a:p>
          <a:p>
            <a:pPr marL="343080" indent="-325440" algn="just" defTabSz="914400">
              <a:lnSpc>
                <a:spcPct val="150000"/>
              </a:lnSpc>
              <a:spcBef>
                <a:spcPts val="462"/>
              </a:spcBef>
              <a:spcAft>
                <a:spcPts val="62"/>
              </a:spcAft>
              <a:buNone/>
              <a:tabLst>
                <a:tab algn="l" pos="0"/>
              </a:tabLst>
            </a:pPr>
            <a:endParaRPr b="0" lang="it-IT" sz="1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193680"/>
            <a:ext cx="8228160" cy="456120"/>
          </a:xfrm>
          <a:prstGeom prst="rect">
            <a:avLst/>
          </a:prstGeom>
          <a:noFill/>
          <a:ln w="0">
            <a:noFill/>
          </a:ln>
        </p:spPr>
        <p:txBody>
          <a:bodyPr lIns="90000" rIns="90000" tIns="46800" bIns="46800" anchor="ctr">
            <a:noAutofit/>
          </a:bodyPr>
          <a:p>
            <a:pPr indent="0" algn="just" defTabSz="914400">
              <a:lnSpc>
                <a:spcPct val="100000"/>
              </a:lnSpc>
              <a:spcBef>
                <a:spcPts val="62"/>
              </a:spcBef>
              <a:spcAft>
                <a:spcPts val="62"/>
              </a:spcAft>
              <a:buNone/>
              <a:tabLst>
                <a:tab algn="l" pos="0"/>
              </a:tabLst>
            </a:pPr>
            <a:r>
              <a:rPr b="1" lang="en-US" sz="2400" strike="noStrike" u="none">
                <a:solidFill>
                  <a:srgbClr val="333399"/>
                </a:solidFill>
                <a:effectLst/>
                <a:uFillTx/>
                <a:latin typeface="Arial"/>
                <a:ea typeface="DejaVu Sans"/>
              </a:rPr>
              <a:t>Title</a:t>
            </a:r>
            <a:r>
              <a:rPr b="1" lang="it-IT" sz="2400" strike="noStrike" u="none">
                <a:solidFill>
                  <a:srgbClr val="333399"/>
                </a:solidFill>
                <a:effectLst/>
                <a:uFillTx/>
                <a:latin typeface="Arial"/>
                <a:ea typeface="DejaVu Sans"/>
              </a:rPr>
              <a:t> </a:t>
            </a:r>
            <a:endParaRPr b="0" lang="it-IT" sz="2400" strike="noStrike" u="none">
              <a:solidFill>
                <a:srgbClr val="000000"/>
              </a:solidFill>
              <a:effectLst/>
              <a:uFillTx/>
              <a:latin typeface="Arial"/>
            </a:endParaRPr>
          </a:p>
        </p:txBody>
      </p:sp>
      <p:sp>
        <p:nvSpPr>
          <p:cNvPr id="38" name="PlaceHolder 2"/>
          <p:cNvSpPr>
            <a:spLocks noGrp="1"/>
          </p:cNvSpPr>
          <p:nvPr>
            <p:ph/>
          </p:nvPr>
        </p:nvSpPr>
        <p:spPr>
          <a:xfrm>
            <a:off x="457200" y="1600200"/>
            <a:ext cx="8228160" cy="4524480"/>
          </a:xfrm>
          <a:prstGeom prst="rect">
            <a:avLst/>
          </a:prstGeom>
          <a:noFill/>
          <a:ln w="0">
            <a:noFill/>
          </a:ln>
        </p:spPr>
        <p:txBody>
          <a:bodyPr lIns="90000" rIns="90000" tIns="46800" bIns="46800" anchor="t">
            <a:normAutofit/>
          </a:bodyPr>
          <a:p>
            <a:pPr marL="325440" indent="-325440" defTabSz="914400">
              <a:lnSpc>
                <a:spcPct val="150000"/>
              </a:lnSpc>
              <a:spcBef>
                <a:spcPts val="462"/>
              </a:spcBef>
              <a:spcAft>
                <a:spcPts val="62"/>
              </a:spcAft>
              <a:buSzPct val="103090"/>
              <a:buBlip>
                <a:blip r:embed="rId1"/>
              </a:buBlip>
              <a:tabLst>
                <a:tab algn="l" pos="325440"/>
                <a:tab algn="l" pos="430200"/>
                <a:tab algn="l" pos="879480"/>
                <a:tab algn="l" pos="1328760"/>
                <a:tab algn="l" pos="1778040"/>
                <a:tab algn="l" pos="2227320"/>
                <a:tab algn="l" pos="2676600"/>
                <a:tab algn="l" pos="3125880"/>
                <a:tab algn="l" pos="3575160"/>
                <a:tab algn="l" pos="4024440"/>
                <a:tab algn="l" pos="4473720"/>
                <a:tab algn="l" pos="4923000"/>
                <a:tab algn="l" pos="5372280"/>
                <a:tab algn="l" pos="5821200"/>
                <a:tab algn="l" pos="6270480"/>
                <a:tab algn="l" pos="6719760"/>
                <a:tab algn="l" pos="7169040"/>
                <a:tab algn="l" pos="7618320"/>
                <a:tab algn="l" pos="8067600"/>
                <a:tab algn="l" pos="8516880"/>
                <a:tab algn="l" pos="8966160"/>
                <a:tab algn="l" pos="8985240"/>
                <a:tab algn="l" pos="9434520"/>
                <a:tab algn="l" pos="9883800"/>
                <a:tab algn="l" pos="10333080"/>
                <a:tab algn="l" pos="10782360"/>
              </a:tabLst>
            </a:pPr>
            <a:r>
              <a:rPr b="1" lang="it-IT" sz="1600" strike="noStrike" u="none">
                <a:solidFill>
                  <a:srgbClr val="000000"/>
                </a:solidFill>
                <a:effectLst/>
                <a:uFillTx/>
                <a:latin typeface="Arial"/>
                <a:ea typeface="DejaVu Sans"/>
              </a:rPr>
              <a:t>Drawbacks (some)</a:t>
            </a:r>
            <a:endParaRPr b="0" lang="it-IT" sz="1600" strike="noStrike" u="none">
              <a:solidFill>
                <a:srgbClr val="000000"/>
              </a:solidFill>
              <a:effectLst/>
              <a:uFillTx/>
              <a:latin typeface="Arial"/>
            </a:endParaRPr>
          </a:p>
          <a:p>
            <a:pPr marL="325440" indent="-325440" algn="just" defTabSz="914400">
              <a:lnSpc>
                <a:spcPct val="150000"/>
              </a:lnSpc>
              <a:spcBef>
                <a:spcPts val="462"/>
              </a:spcBef>
              <a:spcAft>
                <a:spcPts val="62"/>
              </a:spcAft>
              <a:buSzPct val="103090"/>
              <a:buBlip>
                <a:blip r:embed="rId2"/>
              </a:buBlip>
              <a:tabLst>
                <a:tab algn="l" pos="325440"/>
                <a:tab algn="l" pos="430200"/>
                <a:tab algn="l" pos="879480"/>
                <a:tab algn="l" pos="1328760"/>
                <a:tab algn="l" pos="1778040"/>
                <a:tab algn="l" pos="2227320"/>
                <a:tab algn="l" pos="2676600"/>
                <a:tab algn="l" pos="3125880"/>
                <a:tab algn="l" pos="3575160"/>
                <a:tab algn="l" pos="4024440"/>
                <a:tab algn="l" pos="4473720"/>
                <a:tab algn="l" pos="4923000"/>
                <a:tab algn="l" pos="5372280"/>
                <a:tab algn="l" pos="5821200"/>
                <a:tab algn="l" pos="6270480"/>
                <a:tab algn="l" pos="6719760"/>
                <a:tab algn="l" pos="7169040"/>
                <a:tab algn="l" pos="7618320"/>
                <a:tab algn="l" pos="8067600"/>
                <a:tab algn="l" pos="8516880"/>
                <a:tab algn="l" pos="8966160"/>
                <a:tab algn="l" pos="8985240"/>
                <a:tab algn="l" pos="9434520"/>
                <a:tab algn="l" pos="9883800"/>
                <a:tab algn="l" pos="10333080"/>
                <a:tab algn="l" pos="10782360"/>
              </a:tabLst>
            </a:pPr>
            <a:r>
              <a:rPr b="0" lang="it-IT" sz="1600" strike="noStrike" u="none">
                <a:solidFill>
                  <a:srgbClr val="000000"/>
                </a:solidFill>
                <a:effectLst/>
                <a:uFillTx/>
                <a:latin typeface="Arial"/>
                <a:ea typeface="DejaVu Sans"/>
              </a:rPr>
              <a:t>a work may have not a title in the manuscript tradition</a:t>
            </a:r>
            <a:endParaRPr b="0" lang="it-IT" sz="1600" strike="noStrike" u="none">
              <a:solidFill>
                <a:srgbClr val="000000"/>
              </a:solidFill>
              <a:effectLst/>
              <a:uFillTx/>
              <a:latin typeface="Arial"/>
            </a:endParaRPr>
          </a:p>
          <a:p>
            <a:pPr marL="325440" indent="-325440" algn="just" defTabSz="914400">
              <a:lnSpc>
                <a:spcPct val="150000"/>
              </a:lnSpc>
              <a:spcBef>
                <a:spcPts val="462"/>
              </a:spcBef>
              <a:spcAft>
                <a:spcPts val="62"/>
              </a:spcAft>
              <a:buSzPct val="103090"/>
              <a:buBlip>
                <a:blip r:embed="rId3"/>
              </a:buBlip>
              <a:tabLst>
                <a:tab algn="l" pos="325440"/>
                <a:tab algn="l" pos="430200"/>
                <a:tab algn="l" pos="879480"/>
                <a:tab algn="l" pos="1328760"/>
                <a:tab algn="l" pos="1778040"/>
                <a:tab algn="l" pos="2227320"/>
                <a:tab algn="l" pos="2676600"/>
                <a:tab algn="l" pos="3125880"/>
                <a:tab algn="l" pos="3575160"/>
                <a:tab algn="l" pos="4024440"/>
                <a:tab algn="l" pos="4473720"/>
                <a:tab algn="l" pos="4923000"/>
                <a:tab algn="l" pos="5372280"/>
                <a:tab algn="l" pos="5821200"/>
                <a:tab algn="l" pos="6270480"/>
                <a:tab algn="l" pos="6719760"/>
                <a:tab algn="l" pos="7169040"/>
                <a:tab algn="l" pos="7618320"/>
                <a:tab algn="l" pos="8067600"/>
                <a:tab algn="l" pos="8516880"/>
                <a:tab algn="l" pos="896616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a work may be known and copied in the middle ages with different titles</a:t>
            </a:r>
            <a:endParaRPr b="0" lang="it-IT" sz="1600" strike="noStrike" u="none">
              <a:solidFill>
                <a:srgbClr val="000000"/>
              </a:solidFill>
              <a:effectLst/>
              <a:uFillTx/>
              <a:latin typeface="Arial"/>
            </a:endParaRPr>
          </a:p>
          <a:p>
            <a:pPr marL="325440" indent="-325440" algn="just" defTabSz="914400">
              <a:lnSpc>
                <a:spcPct val="150000"/>
              </a:lnSpc>
              <a:spcBef>
                <a:spcPts val="462"/>
              </a:spcBef>
              <a:spcAft>
                <a:spcPts val="62"/>
              </a:spcAft>
              <a:buSzPct val="103090"/>
              <a:buBlip>
                <a:blip r:embed="rId4"/>
              </a:buBlip>
              <a:tabLst>
                <a:tab algn="l" pos="325440"/>
                <a:tab algn="l" pos="430200"/>
                <a:tab algn="l" pos="879480"/>
                <a:tab algn="l" pos="1328760"/>
                <a:tab algn="l" pos="1778040"/>
                <a:tab algn="l" pos="2227320"/>
                <a:tab algn="l" pos="2676600"/>
                <a:tab algn="l" pos="3125880"/>
                <a:tab algn="l" pos="3575160"/>
                <a:tab algn="l" pos="4024440"/>
                <a:tab algn="l" pos="4473720"/>
                <a:tab algn="l" pos="4923000"/>
                <a:tab algn="l" pos="5372280"/>
                <a:tab algn="l" pos="5821200"/>
                <a:tab algn="l" pos="6270480"/>
                <a:tab algn="l" pos="6719760"/>
                <a:tab algn="l" pos="7169040"/>
                <a:tab algn="l" pos="7618320"/>
                <a:tab algn="l" pos="8067600"/>
                <a:tab algn="l" pos="8516880"/>
                <a:tab algn="l" pos="896616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a work may be edited in the modern era with different titles</a:t>
            </a:r>
            <a:endParaRPr b="0" lang="it-IT" sz="1600" strike="noStrike" u="none">
              <a:solidFill>
                <a:srgbClr val="000000"/>
              </a:solidFill>
              <a:effectLst/>
              <a:uFillTx/>
              <a:latin typeface="Arial"/>
            </a:endParaRPr>
          </a:p>
          <a:p>
            <a:pPr marL="325440" indent="-325440" algn="just" defTabSz="914400">
              <a:lnSpc>
                <a:spcPct val="150000"/>
              </a:lnSpc>
              <a:spcBef>
                <a:spcPts val="462"/>
              </a:spcBef>
              <a:spcAft>
                <a:spcPts val="62"/>
              </a:spcAft>
              <a:buSzPct val="103090"/>
              <a:buBlip>
                <a:blip r:embed="rId5"/>
              </a:buBlip>
              <a:tabLst>
                <a:tab algn="l" pos="325440"/>
                <a:tab algn="l" pos="430200"/>
                <a:tab algn="l" pos="879480"/>
                <a:tab algn="l" pos="1328760"/>
                <a:tab algn="l" pos="1778040"/>
                <a:tab algn="l" pos="2227320"/>
                <a:tab algn="l" pos="2676600"/>
                <a:tab algn="l" pos="3125880"/>
                <a:tab algn="l" pos="3575160"/>
                <a:tab algn="l" pos="4024440"/>
                <a:tab algn="l" pos="4473720"/>
                <a:tab algn="l" pos="4923000"/>
                <a:tab algn="l" pos="5372280"/>
                <a:tab algn="l" pos="5821200"/>
                <a:tab algn="l" pos="6270480"/>
                <a:tab algn="l" pos="6719760"/>
                <a:tab algn="l" pos="7169040"/>
                <a:tab algn="l" pos="7618320"/>
                <a:tab algn="l" pos="8067600"/>
                <a:tab algn="l" pos="8516880"/>
                <a:tab algn="l" pos="896616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the problem of titles </a:t>
            </a:r>
            <a:r>
              <a:rPr b="1" lang="en-US" sz="1600" strike="noStrike" u="none">
                <a:solidFill>
                  <a:srgbClr val="000000"/>
                </a:solidFill>
                <a:effectLst/>
                <a:uFillTx/>
                <a:latin typeface="Arial"/>
                <a:ea typeface="DejaVu Sans"/>
              </a:rPr>
              <a:t>pertains</a:t>
            </a:r>
            <a:r>
              <a:rPr b="0" lang="en-US" sz="1600" strike="noStrike" u="none">
                <a:solidFill>
                  <a:srgbClr val="000000"/>
                </a:solidFill>
                <a:effectLst/>
                <a:uFillTx/>
                <a:latin typeface="Arial"/>
                <a:ea typeface="DejaVu Sans"/>
              </a:rPr>
              <a:t>, such as that of the author’s name, </a:t>
            </a:r>
            <a:r>
              <a:rPr b="1" lang="en-US" sz="1600" strike="noStrike" u="none">
                <a:solidFill>
                  <a:srgbClr val="000000"/>
                </a:solidFill>
                <a:effectLst/>
                <a:uFillTx/>
                <a:latin typeface="Arial"/>
                <a:ea typeface="DejaVu Sans"/>
              </a:rPr>
              <a:t>to philology</a:t>
            </a:r>
            <a:endParaRPr b="0" lang="it-IT" sz="1600" strike="noStrike" u="none">
              <a:solidFill>
                <a:srgbClr val="000000"/>
              </a:solidFill>
              <a:effectLst/>
              <a:uFillTx/>
              <a:latin typeface="Arial"/>
            </a:endParaRPr>
          </a:p>
        </p:txBody>
      </p:sp>
      <p:sp>
        <p:nvSpPr>
          <p:cNvPr id="39" name="Rectangle 3"/>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40" name="PlaceHolder 3"/>
          <p:cNvSpPr>
            <a:spLocks noGrp="1"/>
          </p:cNvSpPr>
          <p:nvPr>
            <p:ph type="sldNum" idx="13"/>
          </p:nvPr>
        </p:nvSpPr>
        <p:spPr>
          <a:xfrm>
            <a:off x="6132960" y="6318720"/>
            <a:ext cx="2469960" cy="400320"/>
          </a:xfrm>
          <a:prstGeom prst="rect">
            <a:avLst/>
          </a:prstGeom>
          <a:noFill/>
          <a:ln w="0">
            <a:noFill/>
          </a:ln>
        </p:spPr>
        <p:txBody>
          <a:bodyPr lIns="90000" rIns="90000" tIns="46800" bIns="46800" anchor="t">
            <a:noAutofit/>
          </a:bodyPr>
          <a:lstStyle>
            <a:lvl1pPr indent="0" algn="r" defTabSz="914400">
              <a:lnSpc>
                <a:spcPct val="100000"/>
              </a:lnSpc>
              <a:spcBef>
                <a:spcPts val="62"/>
              </a:spcBef>
              <a:spcAft>
                <a:spcPts val="62"/>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62"/>
              </a:spcBef>
              <a:spcAft>
                <a:spcPts val="62"/>
              </a:spcAft>
              <a:buNone/>
              <a:tabLst>
                <a:tab algn="l" pos="0"/>
              </a:tabLst>
            </a:pPr>
            <a:r>
              <a:rPr b="0" i="1" lang="en-US" sz="1800" strike="noStrike" u="none">
                <a:solidFill>
                  <a:schemeClr val="lt1"/>
                </a:solidFill>
                <a:effectLst/>
                <a:uFillTx/>
                <a:latin typeface="Arial"/>
                <a:ea typeface="DejaVu Sans"/>
              </a:rPr>
              <a:t>Medioevo latino #</a:t>
            </a:r>
            <a:fld id="{AB1E39BF-76F5-4559-9363-C56FD9F2259F}" type="slidenum">
              <a:rPr b="0" i="1" lang="en-US" sz="1800" strike="noStrike" u="none">
                <a:solidFill>
                  <a:schemeClr val="lt1"/>
                </a:solidFill>
                <a:effectLst/>
                <a:uFillTx/>
                <a:latin typeface="Arial"/>
                <a:ea typeface="DejaVu Sans"/>
              </a:rPr>
              <a:t>6</a:t>
            </a:fld>
            <a:endParaRPr b="0" lang="it-IT" sz="1800" strike="noStrike" u="none">
              <a:solidFill>
                <a:srgbClr val="000000"/>
              </a:solidFill>
              <a:effectLst/>
              <a:uFillTx/>
              <a:latin typeface="Times New Roman"/>
            </a:endParaRPr>
          </a:p>
        </p:txBody>
      </p:sp>
      <p:pic>
        <p:nvPicPr>
          <p:cNvPr id="41" name="Picture 6" descr="A circular object with a drawing of a monkey&#10;&#10;AI-generated content may be incorrect."/>
          <p:cNvPicPr/>
          <p:nvPr/>
        </p:nvPicPr>
        <p:blipFill>
          <a:blip r:embed="rId6"/>
          <a:stretch/>
        </p:blipFill>
        <p:spPr>
          <a:xfrm>
            <a:off x="468360" y="6244200"/>
            <a:ext cx="555480" cy="549000"/>
          </a:xfrm>
          <a:prstGeom prst="rect">
            <a:avLst/>
          </a:prstGeom>
          <a:noFill/>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137160"/>
            <a:ext cx="8228160" cy="569520"/>
          </a:xfrm>
          <a:prstGeom prst="rect">
            <a:avLst/>
          </a:prstGeom>
          <a:noFill/>
          <a:ln w="0">
            <a:noFill/>
          </a:ln>
        </p:spPr>
        <p:txBody>
          <a:bodyPr lIns="90000" rIns="90000" tIns="46800" bIns="46800" anchor="ctr">
            <a:noAutofit/>
          </a:bodyPr>
          <a:p>
            <a:pPr indent="0" algn="just" defTabSz="914400">
              <a:lnSpc>
                <a:spcPct val="100000"/>
              </a:lnSpc>
              <a:spcBef>
                <a:spcPts val="62"/>
              </a:spcBef>
              <a:spcAft>
                <a:spcPts val="62"/>
              </a:spcAft>
              <a:buNone/>
              <a:tabLst>
                <a:tab algn="l" pos="0"/>
              </a:tabLst>
            </a:pPr>
            <a:r>
              <a:rPr b="1" lang="en-US" sz="2400" strike="noStrike" u="none">
                <a:solidFill>
                  <a:srgbClr val="333399"/>
                </a:solidFill>
                <a:effectLst/>
                <a:uFillTx/>
                <a:latin typeface="Arial"/>
                <a:ea typeface="DejaVu Sans"/>
              </a:rPr>
              <a:t>Incipit and explicit</a:t>
            </a:r>
            <a:endParaRPr b="0" lang="it-IT" sz="2400" strike="noStrike" u="none">
              <a:solidFill>
                <a:srgbClr val="000000"/>
              </a:solidFill>
              <a:effectLst/>
              <a:uFillTx/>
              <a:latin typeface="Arial"/>
            </a:endParaRPr>
          </a:p>
        </p:txBody>
      </p:sp>
      <p:sp>
        <p:nvSpPr>
          <p:cNvPr id="43" name="PlaceHolder 2"/>
          <p:cNvSpPr>
            <a:spLocks noGrp="1"/>
          </p:cNvSpPr>
          <p:nvPr>
            <p:ph/>
          </p:nvPr>
        </p:nvSpPr>
        <p:spPr>
          <a:xfrm>
            <a:off x="457200" y="1415160"/>
            <a:ext cx="8228160" cy="4524480"/>
          </a:xfrm>
          <a:prstGeom prst="rect">
            <a:avLst/>
          </a:prstGeom>
          <a:noFill/>
          <a:ln w="0">
            <a:noFill/>
          </a:ln>
        </p:spPr>
        <p:txBody>
          <a:bodyPr lIns="90000" rIns="90000" tIns="46800" bIns="46800" anchor="t">
            <a:normAutofit fontScale="92500" lnSpcReduction="9999"/>
          </a:bodyPr>
          <a:p>
            <a:pPr indent="0" algn="just" defTabSz="914400">
              <a:lnSpc>
                <a:spcPct val="160000"/>
              </a:lnSpc>
              <a:spcBef>
                <a:spcPts val="462"/>
              </a:spcBef>
              <a:spcAft>
                <a:spcPts val="62"/>
              </a:spcAft>
              <a:buNone/>
              <a:tabLst>
                <a:tab algn="l" pos="0"/>
              </a:tabLst>
            </a:pPr>
            <a:r>
              <a:rPr b="1" lang="en-US" sz="1600" strike="noStrike" u="none">
                <a:solidFill>
                  <a:srgbClr val="000000"/>
                </a:solidFill>
                <a:effectLst/>
                <a:uFillTx/>
                <a:latin typeface="Arial"/>
                <a:ea typeface="DejaVu Sans"/>
              </a:rPr>
              <a:t>Incipit</a:t>
            </a:r>
            <a:endParaRPr b="0" lang="it-IT" sz="1600" strike="noStrike" u="none">
              <a:solidFill>
                <a:srgbClr val="000000"/>
              </a:solidFill>
              <a:effectLst/>
              <a:uFillTx/>
              <a:latin typeface="Arial"/>
            </a:endParaRPr>
          </a:p>
          <a:p>
            <a:pPr indent="0" algn="just" defTabSz="914400">
              <a:lnSpc>
                <a:spcPct val="160000"/>
              </a:lnSpc>
              <a:spcBef>
                <a:spcPts val="462"/>
              </a:spcBef>
              <a:spcAft>
                <a:spcPts val="62"/>
              </a:spcAft>
              <a:buNone/>
              <a:tabLst>
                <a:tab algn="l" pos="0"/>
              </a:tabLst>
            </a:pPr>
            <a:r>
              <a:rPr b="0" lang="en-US" sz="1600" strike="noStrike" u="none">
                <a:solidFill>
                  <a:srgbClr val="000000"/>
                </a:solidFill>
                <a:effectLst/>
                <a:uFillTx/>
                <a:latin typeface="Arial"/>
                <a:ea typeface="DejaVu Sans"/>
              </a:rPr>
              <a:t>this is a criterion used as early as Augustine in </a:t>
            </a:r>
            <a:r>
              <a:rPr b="0" i="1" lang="en-US" sz="1600" strike="noStrike" u="none">
                <a:solidFill>
                  <a:srgbClr val="000000"/>
                </a:solidFill>
                <a:effectLst/>
                <a:uFillTx/>
                <a:latin typeface="Arial"/>
                <a:ea typeface="DejaVu Sans"/>
              </a:rPr>
              <a:t>Retractationes</a:t>
            </a:r>
            <a:r>
              <a:rPr b="0" lang="en-US" sz="1600" strike="noStrike" u="none">
                <a:solidFill>
                  <a:srgbClr val="000000"/>
                </a:solidFill>
                <a:effectLst/>
                <a:uFillTx/>
                <a:latin typeface="Arial"/>
                <a:ea typeface="DejaVu Sans"/>
              </a:rPr>
              <a:t>, used also in catalogs of medieval libraries and by bibliographers of the medieval period;</a:t>
            </a:r>
            <a:endParaRPr b="0" lang="it-IT" sz="1600" strike="noStrike" u="none">
              <a:solidFill>
                <a:srgbClr val="000000"/>
              </a:solidFill>
              <a:effectLst/>
              <a:uFillTx/>
              <a:latin typeface="Arial"/>
            </a:endParaRPr>
          </a:p>
          <a:p>
            <a:pPr indent="0" algn="just" defTabSz="914400">
              <a:lnSpc>
                <a:spcPct val="160000"/>
              </a:lnSpc>
              <a:spcBef>
                <a:spcPts val="462"/>
              </a:spcBef>
              <a:spcAft>
                <a:spcPts val="62"/>
              </a:spcAft>
              <a:buNone/>
              <a:tabLst>
                <a:tab algn="l" pos="0"/>
              </a:tabLst>
            </a:pPr>
            <a:r>
              <a:rPr b="0" lang="en-US" sz="1600" strike="noStrike" u="none">
                <a:solidFill>
                  <a:srgbClr val="000000"/>
                </a:solidFill>
                <a:effectLst/>
                <a:uFillTx/>
                <a:latin typeface="Arial"/>
                <a:ea typeface="DejaVu Sans"/>
              </a:rPr>
              <a:t>this is criterion certainly safer than the title for the identification and for distinction between two texts that have the same or similar title</a:t>
            </a:r>
            <a:endParaRPr b="0" lang="it-IT" sz="1600" strike="noStrike" u="none">
              <a:solidFill>
                <a:srgbClr val="000000"/>
              </a:solidFill>
              <a:effectLst/>
              <a:uFillTx/>
              <a:latin typeface="Arial"/>
            </a:endParaRPr>
          </a:p>
          <a:p>
            <a:pPr indent="0" algn="just" defTabSz="914400">
              <a:lnSpc>
                <a:spcPct val="160000"/>
              </a:lnSpc>
              <a:spcBef>
                <a:spcPts val="462"/>
              </a:spcBef>
              <a:spcAft>
                <a:spcPts val="62"/>
              </a:spcAft>
              <a:buNone/>
              <a:tabLst>
                <a:tab algn="l" pos="0"/>
              </a:tabLst>
            </a:pPr>
            <a:r>
              <a:rPr b="1" lang="en-US" sz="1600" strike="noStrike" u="none">
                <a:solidFill>
                  <a:srgbClr val="000000"/>
                </a:solidFill>
                <a:effectLst/>
                <a:uFillTx/>
                <a:latin typeface="Arial"/>
                <a:ea typeface="DejaVu Sans"/>
              </a:rPr>
              <a:t>Explicit</a:t>
            </a:r>
            <a:endParaRPr b="0" lang="it-IT" sz="1600" strike="noStrike" u="none">
              <a:solidFill>
                <a:srgbClr val="000000"/>
              </a:solidFill>
              <a:effectLst/>
              <a:uFillTx/>
              <a:latin typeface="Arial"/>
            </a:endParaRPr>
          </a:p>
          <a:p>
            <a:pPr indent="0" algn="just" defTabSz="914400">
              <a:lnSpc>
                <a:spcPct val="160000"/>
              </a:lnSpc>
              <a:spcBef>
                <a:spcPts val="462"/>
              </a:spcBef>
              <a:spcAft>
                <a:spcPts val="62"/>
              </a:spcAft>
              <a:buNone/>
              <a:tabLst>
                <a:tab algn="l" pos="0"/>
              </a:tabLst>
            </a:pPr>
            <a:r>
              <a:rPr b="0" lang="en-US" sz="1600" strike="noStrike" u="none">
                <a:solidFill>
                  <a:srgbClr val="000000"/>
                </a:solidFill>
                <a:effectLst/>
                <a:uFillTx/>
                <a:latin typeface="Arial"/>
                <a:ea typeface="DejaVu Sans"/>
              </a:rPr>
              <a:t>not as definitive as the incipit (for example the copy may be incomplete)</a:t>
            </a:r>
            <a:endParaRPr b="0" lang="it-IT" sz="1600" strike="noStrike" u="none">
              <a:solidFill>
                <a:srgbClr val="000000"/>
              </a:solidFill>
              <a:effectLst/>
              <a:uFillTx/>
              <a:latin typeface="Arial"/>
            </a:endParaRPr>
          </a:p>
          <a:p>
            <a:pPr marL="432000" indent="-324000" algn="just" defTabSz="914400">
              <a:lnSpc>
                <a:spcPct val="160000"/>
              </a:lnSpc>
              <a:spcBef>
                <a:spcPts val="462"/>
              </a:spcBef>
              <a:spcAft>
                <a:spcPts val="62"/>
              </a:spcAft>
              <a:buSzPct val="103090"/>
              <a:buBlip>
                <a:blip r:embed="rId1"/>
              </a:buBlip>
              <a:tabLst>
                <a:tab algn="l" pos="0"/>
                <a:tab algn="l" pos="104760"/>
                <a:tab algn="l" pos="554040"/>
                <a:tab algn="l" pos="1003320"/>
                <a:tab algn="l" pos="1452600"/>
                <a:tab algn="l" pos="1901880"/>
                <a:tab algn="l" pos="2351160"/>
                <a:tab algn="l" pos="2800440"/>
                <a:tab algn="l" pos="3249720"/>
                <a:tab algn="l" pos="3699000"/>
                <a:tab algn="l" pos="4148280"/>
                <a:tab algn="l" pos="4597560"/>
                <a:tab algn="l" pos="5046840"/>
                <a:tab algn="l" pos="5495760"/>
                <a:tab algn="l" pos="5945040"/>
                <a:tab algn="l" pos="6394320"/>
                <a:tab algn="l" pos="6843600"/>
                <a:tab algn="l" pos="7292880"/>
                <a:tab algn="l" pos="7742160"/>
                <a:tab algn="l" pos="8191440"/>
                <a:tab algn="l" pos="8640720"/>
                <a:tab algn="l" pos="8985240"/>
                <a:tab algn="l" pos="9434520"/>
                <a:tab algn="l" pos="9883800"/>
                <a:tab algn="l" pos="10333080"/>
                <a:tab algn="l" pos="10782360"/>
              </a:tabLst>
            </a:pPr>
            <a:r>
              <a:rPr b="1" lang="en-US" sz="1600" strike="noStrike" u="none">
                <a:solidFill>
                  <a:srgbClr val="000000"/>
                </a:solidFill>
                <a:effectLst/>
                <a:uFillTx/>
                <a:latin typeface="Arial"/>
                <a:ea typeface="DejaVu Sans"/>
              </a:rPr>
              <a:t>   Drawbacks (some)</a:t>
            </a:r>
            <a:endParaRPr b="0" lang="it-IT" sz="1600" strike="noStrike" u="none">
              <a:solidFill>
                <a:srgbClr val="000000"/>
              </a:solidFill>
              <a:effectLst/>
              <a:uFillTx/>
              <a:latin typeface="Arial"/>
            </a:endParaRPr>
          </a:p>
          <a:p>
            <a:pPr indent="0" algn="just" defTabSz="914400">
              <a:lnSpc>
                <a:spcPct val="160000"/>
              </a:lnSpc>
              <a:spcBef>
                <a:spcPts val="462"/>
              </a:spcBef>
              <a:spcAft>
                <a:spcPts val="62"/>
              </a:spcAft>
              <a:buNone/>
              <a:tabLst>
                <a:tab algn="l" pos="0"/>
              </a:tabLst>
            </a:pPr>
            <a:r>
              <a:rPr b="0" lang="en-US" sz="1600" strike="noStrike" u="none">
                <a:solidFill>
                  <a:srgbClr val="000000"/>
                </a:solidFill>
                <a:effectLst/>
                <a:uFillTx/>
                <a:latin typeface="Arial"/>
                <a:ea typeface="DejaVu Sans"/>
              </a:rPr>
              <a:t>For both incipit and explicit there may be a variety of textual variations: </a:t>
            </a:r>
            <a:endParaRPr b="0" lang="it-IT" sz="1600" strike="noStrike" u="none">
              <a:solidFill>
                <a:srgbClr val="000000"/>
              </a:solidFill>
              <a:effectLst/>
              <a:uFillTx/>
              <a:latin typeface="Arial"/>
            </a:endParaRPr>
          </a:p>
          <a:p>
            <a:pPr indent="0" algn="just" defTabSz="914400">
              <a:lnSpc>
                <a:spcPct val="160000"/>
              </a:lnSpc>
              <a:spcBef>
                <a:spcPts val="462"/>
              </a:spcBef>
              <a:spcAft>
                <a:spcPts val="62"/>
              </a:spcAft>
              <a:buNone/>
              <a:tabLst>
                <a:tab algn="l" pos="0"/>
              </a:tabLst>
            </a:pPr>
            <a:r>
              <a:rPr b="0" lang="en-US" sz="1600" strike="noStrike" u="none">
                <a:solidFill>
                  <a:srgbClr val="000000"/>
                </a:solidFill>
                <a:effectLst/>
                <a:uFillTx/>
                <a:latin typeface="Arial"/>
                <a:ea typeface="DejaVu Sans"/>
              </a:rPr>
              <a:t>redistribution of the material, end not recognizable, loss of prefaces and dedicatory letters, etc.</a:t>
            </a:r>
            <a:endParaRPr b="0" lang="it-IT" sz="1600" strike="noStrike" u="none">
              <a:solidFill>
                <a:srgbClr val="000000"/>
              </a:solidFill>
              <a:effectLst/>
              <a:uFillTx/>
              <a:latin typeface="Arial"/>
            </a:endParaRPr>
          </a:p>
          <a:p>
            <a:pPr marL="432000" indent="-324000" algn="just" defTabSz="914400">
              <a:lnSpc>
                <a:spcPct val="160000"/>
              </a:lnSpc>
              <a:spcBef>
                <a:spcPts val="462"/>
              </a:spcBef>
              <a:spcAft>
                <a:spcPts val="62"/>
              </a:spcAft>
              <a:buSzPct val="103090"/>
              <a:buBlip>
                <a:blip r:embed="rId2"/>
              </a:buBlip>
              <a:tabLst>
                <a:tab algn="l" pos="0"/>
                <a:tab algn="l" pos="104760"/>
                <a:tab algn="l" pos="554040"/>
                <a:tab algn="l" pos="1003320"/>
                <a:tab algn="l" pos="1452600"/>
                <a:tab algn="l" pos="1901880"/>
                <a:tab algn="l" pos="2351160"/>
                <a:tab algn="l" pos="2800440"/>
                <a:tab algn="l" pos="3249720"/>
                <a:tab algn="l" pos="3699000"/>
                <a:tab algn="l" pos="4148280"/>
                <a:tab algn="l" pos="4597560"/>
                <a:tab algn="l" pos="5046840"/>
                <a:tab algn="l" pos="5495760"/>
                <a:tab algn="l" pos="5945040"/>
                <a:tab algn="l" pos="6394320"/>
                <a:tab algn="l" pos="6843600"/>
                <a:tab algn="l" pos="7292880"/>
                <a:tab algn="l" pos="7742160"/>
                <a:tab algn="l" pos="8191440"/>
                <a:tab algn="l" pos="864072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   Remember also that many incipit indexes (</a:t>
            </a:r>
            <a:r>
              <a:rPr b="0" i="1" lang="en-US" sz="1600" strike="noStrike" u="none">
                <a:solidFill>
                  <a:srgbClr val="000000"/>
                </a:solidFill>
                <a:effectLst/>
                <a:uFillTx/>
                <a:latin typeface="Arial"/>
                <a:ea typeface="DejaVu Sans"/>
              </a:rPr>
              <a:t>incipitaria</a:t>
            </a:r>
            <a:r>
              <a:rPr b="0" lang="en-US" sz="1600" strike="noStrike" u="none">
                <a:solidFill>
                  <a:srgbClr val="000000"/>
                </a:solidFill>
                <a:effectLst/>
                <a:uFillTx/>
                <a:latin typeface="Arial"/>
                <a:ea typeface="DejaVu Sans"/>
              </a:rPr>
              <a:t>) are taken from catalogs of manuscripts (sometime old ones) and from bibliography</a:t>
            </a:r>
            <a:r>
              <a:rPr b="0" lang="it-IT" sz="1600" strike="noStrike" u="none">
                <a:solidFill>
                  <a:srgbClr val="000000"/>
                </a:solidFill>
                <a:effectLst/>
                <a:uFillTx/>
                <a:latin typeface="Arial"/>
                <a:ea typeface="DejaVu Sans"/>
              </a:rPr>
              <a:t> </a:t>
            </a:r>
            <a:endParaRPr b="0" lang="it-IT" sz="1600" strike="noStrike" u="none">
              <a:solidFill>
                <a:srgbClr val="000000"/>
              </a:solidFill>
              <a:effectLst/>
              <a:uFillTx/>
              <a:latin typeface="Arial"/>
            </a:endParaRPr>
          </a:p>
        </p:txBody>
      </p:sp>
      <p:sp>
        <p:nvSpPr>
          <p:cNvPr id="44" name="Rectangle 3"/>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45" name="PlaceHolder 3"/>
          <p:cNvSpPr>
            <a:spLocks noGrp="1"/>
          </p:cNvSpPr>
          <p:nvPr>
            <p:ph type="sldNum" idx="14"/>
          </p:nvPr>
        </p:nvSpPr>
        <p:spPr>
          <a:xfrm>
            <a:off x="6132960" y="6318720"/>
            <a:ext cx="2469960" cy="400320"/>
          </a:xfrm>
          <a:prstGeom prst="rect">
            <a:avLst/>
          </a:prstGeom>
          <a:noFill/>
          <a:ln w="0">
            <a:noFill/>
          </a:ln>
        </p:spPr>
        <p:txBody>
          <a:bodyPr lIns="90000" rIns="90000" tIns="46800" bIns="46800" anchor="t">
            <a:noAutofit/>
          </a:bodyPr>
          <a:lstStyle>
            <a:lvl1pPr indent="0" algn="r" defTabSz="914400">
              <a:lnSpc>
                <a:spcPct val="100000"/>
              </a:lnSpc>
              <a:spcBef>
                <a:spcPts val="62"/>
              </a:spcBef>
              <a:spcAft>
                <a:spcPts val="62"/>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62"/>
              </a:spcBef>
              <a:spcAft>
                <a:spcPts val="62"/>
              </a:spcAft>
              <a:buNone/>
              <a:tabLst>
                <a:tab algn="l" pos="0"/>
              </a:tabLst>
            </a:pPr>
            <a:r>
              <a:rPr b="0" i="1" lang="en-US" sz="1800" strike="noStrike" u="none">
                <a:solidFill>
                  <a:schemeClr val="lt1"/>
                </a:solidFill>
                <a:effectLst/>
                <a:uFillTx/>
                <a:latin typeface="Arial"/>
                <a:ea typeface="DejaVu Sans"/>
              </a:rPr>
              <a:t>Medioevo latino #</a:t>
            </a:r>
            <a:fld id="{FAAC7B29-7EFD-46BC-A049-6FE7022C7A87}" type="slidenum">
              <a:rPr b="0" i="1" lang="en-US" sz="1800" strike="noStrike" u="none">
                <a:solidFill>
                  <a:schemeClr val="lt1"/>
                </a:solidFill>
                <a:effectLst/>
                <a:uFillTx/>
                <a:latin typeface="Arial"/>
                <a:ea typeface="DejaVu Sans"/>
              </a:rPr>
              <a:t>&lt;numero&gt;</a:t>
            </a:fld>
            <a:endParaRPr b="0" lang="it-IT" sz="1800" strike="noStrike" u="none">
              <a:solidFill>
                <a:srgbClr val="000000"/>
              </a:solidFill>
              <a:effectLst/>
              <a:uFillTx/>
              <a:latin typeface="Times New Roman"/>
            </a:endParaRPr>
          </a:p>
        </p:txBody>
      </p:sp>
      <p:pic>
        <p:nvPicPr>
          <p:cNvPr id="46" name="Picture 6" descr="A circular object with a drawing of a monkey&#10;&#10;AI-generated content may be incorrect."/>
          <p:cNvPicPr/>
          <p:nvPr/>
        </p:nvPicPr>
        <p:blipFill>
          <a:blip r:embed="rId3"/>
          <a:stretch/>
        </p:blipFill>
        <p:spPr>
          <a:xfrm>
            <a:off x="468360" y="6244200"/>
            <a:ext cx="555480" cy="549000"/>
          </a:xfrm>
          <a:prstGeom prst="rect">
            <a:avLst/>
          </a:prstGeom>
          <a:noFill/>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320"/>
            <a:ext cx="8228160" cy="456120"/>
          </a:xfrm>
          <a:prstGeom prst="rect">
            <a:avLst/>
          </a:prstGeom>
          <a:noFill/>
          <a:ln w="0">
            <a:noFill/>
          </a:ln>
        </p:spPr>
        <p:txBody>
          <a:bodyPr lIns="90000" rIns="90000" tIns="46800" bIns="46800" anchor="ctr">
            <a:noAutofit/>
          </a:bodyPr>
          <a:p>
            <a:pPr indent="0" algn="just" defTabSz="914400">
              <a:lnSpc>
                <a:spcPct val="100000"/>
              </a:lnSpc>
              <a:spcBef>
                <a:spcPts val="62"/>
              </a:spcBef>
              <a:spcAft>
                <a:spcPts val="62"/>
              </a:spcAft>
              <a:buNone/>
              <a:tabLst>
                <a:tab algn="l" pos="0"/>
              </a:tabLst>
            </a:pPr>
            <a:r>
              <a:rPr b="1" lang="it-IT" sz="2400" strike="noStrike" u="none">
                <a:solidFill>
                  <a:srgbClr val="333399"/>
                </a:solidFill>
                <a:effectLst/>
                <a:uFillTx/>
                <a:latin typeface="Arial"/>
                <a:ea typeface="DejaVu Sans"/>
              </a:rPr>
              <a:t>Manuscripts</a:t>
            </a:r>
            <a:endParaRPr b="0" lang="it-IT" sz="2400" strike="noStrike" u="none">
              <a:solidFill>
                <a:srgbClr val="000000"/>
              </a:solidFill>
              <a:effectLst/>
              <a:uFillTx/>
              <a:latin typeface="Arial"/>
            </a:endParaRPr>
          </a:p>
        </p:txBody>
      </p:sp>
      <p:sp>
        <p:nvSpPr>
          <p:cNvPr id="48" name="PlaceHolder 2"/>
          <p:cNvSpPr>
            <a:spLocks noGrp="1"/>
          </p:cNvSpPr>
          <p:nvPr>
            <p:ph/>
          </p:nvPr>
        </p:nvSpPr>
        <p:spPr>
          <a:xfrm>
            <a:off x="457200" y="1600200"/>
            <a:ext cx="8228160" cy="4524480"/>
          </a:xfrm>
          <a:prstGeom prst="rect">
            <a:avLst/>
          </a:prstGeom>
          <a:noFill/>
          <a:ln w="0">
            <a:noFill/>
          </a:ln>
        </p:spPr>
        <p:txBody>
          <a:bodyPr lIns="90000" rIns="90000" tIns="46800" bIns="46800" anchor="t">
            <a:normAutofit/>
          </a:bodyPr>
          <a:p>
            <a:pPr marL="325440" indent="-325440" algn="just" defTabSz="914400">
              <a:lnSpc>
                <a:spcPct val="100000"/>
              </a:lnSpc>
              <a:spcBef>
                <a:spcPts val="462"/>
              </a:spcBef>
              <a:spcAft>
                <a:spcPts val="62"/>
              </a:spcAft>
              <a:buSzPct val="103090"/>
              <a:buBlip>
                <a:blip r:embed="rId1"/>
              </a:buBlip>
              <a:tabLst>
                <a:tab algn="l" pos="325440"/>
                <a:tab algn="l" pos="430200"/>
                <a:tab algn="l" pos="879480"/>
                <a:tab algn="l" pos="1328760"/>
                <a:tab algn="l" pos="1778040"/>
                <a:tab algn="l" pos="2227320"/>
                <a:tab algn="l" pos="2676600"/>
                <a:tab algn="l" pos="3125880"/>
                <a:tab algn="l" pos="3575160"/>
                <a:tab algn="l" pos="4024440"/>
                <a:tab algn="l" pos="4473720"/>
                <a:tab algn="l" pos="4923000"/>
                <a:tab algn="l" pos="5372280"/>
                <a:tab algn="l" pos="5821200"/>
                <a:tab algn="l" pos="6270480"/>
                <a:tab algn="l" pos="6719760"/>
                <a:tab algn="l" pos="7169040"/>
                <a:tab algn="l" pos="7618320"/>
                <a:tab algn="l" pos="8067600"/>
                <a:tab algn="l" pos="8516880"/>
                <a:tab algn="l" pos="896616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a list of all known manuscripts is essential</a:t>
            </a:r>
            <a:endParaRPr b="0" lang="it-IT" sz="1600" strike="noStrike" u="none">
              <a:solidFill>
                <a:srgbClr val="000000"/>
              </a:solidFill>
              <a:effectLst/>
              <a:uFillTx/>
              <a:latin typeface="Arial"/>
            </a:endParaRPr>
          </a:p>
        </p:txBody>
      </p:sp>
      <p:sp>
        <p:nvSpPr>
          <p:cNvPr id="49" name="Rectangle 3"/>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50" name="PlaceHolder 3"/>
          <p:cNvSpPr>
            <a:spLocks noGrp="1"/>
          </p:cNvSpPr>
          <p:nvPr>
            <p:ph type="sldNum" idx="15"/>
          </p:nvPr>
        </p:nvSpPr>
        <p:spPr>
          <a:xfrm>
            <a:off x="6132960" y="6318720"/>
            <a:ext cx="2469960" cy="400320"/>
          </a:xfrm>
          <a:prstGeom prst="rect">
            <a:avLst/>
          </a:prstGeom>
          <a:noFill/>
          <a:ln w="0">
            <a:noFill/>
          </a:ln>
        </p:spPr>
        <p:txBody>
          <a:bodyPr lIns="90000" rIns="90000" tIns="46800" bIns="46800" anchor="t">
            <a:noAutofit/>
          </a:bodyPr>
          <a:lstStyle>
            <a:lvl1pPr indent="0" algn="r" defTabSz="914400">
              <a:lnSpc>
                <a:spcPct val="100000"/>
              </a:lnSpc>
              <a:spcBef>
                <a:spcPts val="62"/>
              </a:spcBef>
              <a:spcAft>
                <a:spcPts val="62"/>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62"/>
              </a:spcBef>
              <a:spcAft>
                <a:spcPts val="62"/>
              </a:spcAft>
              <a:buNone/>
              <a:tabLst>
                <a:tab algn="l" pos="0"/>
              </a:tabLst>
            </a:pPr>
            <a:r>
              <a:rPr b="0" i="1" lang="en-US" sz="1800" strike="noStrike" u="none">
                <a:solidFill>
                  <a:schemeClr val="lt1"/>
                </a:solidFill>
                <a:effectLst/>
                <a:uFillTx/>
                <a:latin typeface="Arial"/>
                <a:ea typeface="DejaVu Sans"/>
              </a:rPr>
              <a:t>Medioevo latino #</a:t>
            </a:r>
            <a:fld id="{0993441A-8CFF-412C-A203-5B39CE76E100}" type="slidenum">
              <a:rPr b="0" i="1" lang="en-US" sz="1800" strike="noStrike" u="none">
                <a:solidFill>
                  <a:schemeClr val="lt1"/>
                </a:solidFill>
                <a:effectLst/>
                <a:uFillTx/>
                <a:latin typeface="Arial"/>
                <a:ea typeface="DejaVu Sans"/>
              </a:rPr>
              <a:t>&lt;numero&gt;</a:t>
            </a:fld>
            <a:endParaRPr b="0" lang="it-IT" sz="1800" strike="noStrike" u="none">
              <a:solidFill>
                <a:srgbClr val="000000"/>
              </a:solidFill>
              <a:effectLst/>
              <a:uFillTx/>
              <a:latin typeface="Times New Roman"/>
            </a:endParaRPr>
          </a:p>
        </p:txBody>
      </p:sp>
      <p:pic>
        <p:nvPicPr>
          <p:cNvPr id="51" name="Picture 6" descr="A circular object with a drawing of a monkey&#10;&#10;AI-generated content may be incorrect."/>
          <p:cNvPicPr/>
          <p:nvPr/>
        </p:nvPicPr>
        <p:blipFill>
          <a:blip r:embed="rId2"/>
          <a:stretch/>
        </p:blipFill>
        <p:spPr>
          <a:xfrm>
            <a:off x="468360" y="6244200"/>
            <a:ext cx="555480" cy="549000"/>
          </a:xfrm>
          <a:prstGeom prst="rect">
            <a:avLst/>
          </a:prstGeom>
          <a:noFill/>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193680"/>
            <a:ext cx="8228160" cy="456120"/>
          </a:xfrm>
          <a:prstGeom prst="rect">
            <a:avLst/>
          </a:prstGeom>
          <a:noFill/>
          <a:ln w="0">
            <a:noFill/>
          </a:ln>
        </p:spPr>
        <p:txBody>
          <a:bodyPr lIns="90000" rIns="90000" tIns="46800" bIns="46800" anchor="ctr">
            <a:noAutofit/>
          </a:bodyPr>
          <a:p>
            <a:pPr indent="0" algn="just" defTabSz="914400">
              <a:lnSpc>
                <a:spcPct val="100000"/>
              </a:lnSpc>
              <a:spcBef>
                <a:spcPts val="62"/>
              </a:spcBef>
              <a:spcAft>
                <a:spcPts val="62"/>
              </a:spcAft>
              <a:buNone/>
              <a:tabLst>
                <a:tab algn="l" pos="0"/>
              </a:tabLst>
            </a:pPr>
            <a:r>
              <a:rPr b="1" lang="en-US" sz="2400" strike="noStrike" u="none">
                <a:solidFill>
                  <a:srgbClr val="333399"/>
                </a:solidFill>
                <a:effectLst/>
                <a:uFillTx/>
                <a:latin typeface="Arial"/>
                <a:ea typeface="DejaVu Sans"/>
              </a:rPr>
              <a:t>Bibliography</a:t>
            </a:r>
            <a:r>
              <a:rPr b="1" lang="it-IT" sz="2400" strike="noStrike" u="none">
                <a:solidFill>
                  <a:srgbClr val="333399"/>
                </a:solidFill>
                <a:effectLst/>
                <a:uFillTx/>
                <a:latin typeface="Arial"/>
                <a:ea typeface="DejaVu Sans"/>
              </a:rPr>
              <a:t> </a:t>
            </a:r>
            <a:endParaRPr b="0" lang="it-IT" sz="2400" strike="noStrike" u="none">
              <a:solidFill>
                <a:srgbClr val="000000"/>
              </a:solidFill>
              <a:effectLst/>
              <a:uFillTx/>
              <a:latin typeface="Arial"/>
            </a:endParaRPr>
          </a:p>
        </p:txBody>
      </p:sp>
      <p:sp>
        <p:nvSpPr>
          <p:cNvPr id="53" name="PlaceHolder 2"/>
          <p:cNvSpPr>
            <a:spLocks noGrp="1"/>
          </p:cNvSpPr>
          <p:nvPr>
            <p:ph/>
          </p:nvPr>
        </p:nvSpPr>
        <p:spPr>
          <a:xfrm>
            <a:off x="457200" y="789120"/>
            <a:ext cx="8228160" cy="5335560"/>
          </a:xfrm>
          <a:prstGeom prst="rect">
            <a:avLst/>
          </a:prstGeom>
          <a:noFill/>
          <a:ln w="0">
            <a:noFill/>
          </a:ln>
        </p:spPr>
        <p:txBody>
          <a:bodyPr lIns="90000" rIns="90000" tIns="46800" bIns="46800" anchor="t">
            <a:normAutofit/>
          </a:bodyPr>
          <a:p>
            <a:pPr marL="432000" indent="-324000" algn="just" defTabSz="914400">
              <a:lnSpc>
                <a:spcPct val="100000"/>
              </a:lnSpc>
              <a:spcBef>
                <a:spcPts val="462"/>
              </a:spcBef>
              <a:spcAft>
                <a:spcPts val="62"/>
              </a:spcAft>
              <a:buClr>
                <a:srgbClr val="333399"/>
              </a:buClr>
              <a:buSzPct val="135000"/>
              <a:buFont typeface="Wingdings" charset="2"/>
              <a:buChar char=""/>
              <a:tabLst>
                <a:tab algn="l" pos="0"/>
                <a:tab algn="l" pos="104760"/>
                <a:tab algn="l" pos="554040"/>
                <a:tab algn="l" pos="1003320"/>
                <a:tab algn="l" pos="1452600"/>
                <a:tab algn="l" pos="1901880"/>
                <a:tab algn="l" pos="2351160"/>
                <a:tab algn="l" pos="2800440"/>
                <a:tab algn="l" pos="3249720"/>
                <a:tab algn="l" pos="3699000"/>
                <a:tab algn="l" pos="4148280"/>
                <a:tab algn="l" pos="4597560"/>
                <a:tab algn="l" pos="5046840"/>
                <a:tab algn="l" pos="5495760"/>
                <a:tab algn="l" pos="5945040"/>
                <a:tab algn="l" pos="6394320"/>
                <a:tab algn="l" pos="6843600"/>
                <a:tab algn="l" pos="7292880"/>
                <a:tab algn="l" pos="7742160"/>
                <a:tab algn="l" pos="8191440"/>
                <a:tab algn="l" pos="8640720"/>
                <a:tab algn="l" pos="8985240"/>
                <a:tab algn="l" pos="9434520"/>
                <a:tab algn="l" pos="9883800"/>
                <a:tab algn="l" pos="10333080"/>
                <a:tab algn="l" pos="10782360"/>
              </a:tabLst>
            </a:pPr>
            <a:r>
              <a:rPr b="1" lang="en-US" sz="1600" strike="noStrike" u="none">
                <a:solidFill>
                  <a:srgbClr val="000000"/>
                </a:solidFill>
                <a:effectLst/>
                <a:uFillTx/>
                <a:latin typeface="Arial"/>
                <a:ea typeface="DejaVu Sans"/>
              </a:rPr>
              <a:t>editions</a:t>
            </a:r>
            <a:endParaRPr b="0" lang="it-IT" sz="1600" strike="noStrike" u="none">
              <a:solidFill>
                <a:srgbClr val="000000"/>
              </a:solidFill>
              <a:effectLst/>
              <a:uFillTx/>
              <a:latin typeface="Arial"/>
            </a:endParaRPr>
          </a:p>
          <a:p>
            <a:pPr indent="0" algn="just" defTabSz="914400">
              <a:lnSpc>
                <a:spcPct val="100000"/>
              </a:lnSpc>
              <a:spcBef>
                <a:spcPts val="462"/>
              </a:spcBef>
              <a:spcAft>
                <a:spcPts val="62"/>
              </a:spcAft>
              <a:buNone/>
              <a:tabLst>
                <a:tab algn="l" pos="0"/>
              </a:tabLst>
            </a:pPr>
            <a:endParaRPr b="0" lang="it-IT" sz="1600" strike="noStrike" u="none">
              <a:solidFill>
                <a:srgbClr val="000000"/>
              </a:solidFill>
              <a:effectLst/>
              <a:uFillTx/>
              <a:latin typeface="Arial"/>
            </a:endParaRPr>
          </a:p>
          <a:p>
            <a:pPr marL="432000" indent="-324000" algn="just" defTabSz="914400">
              <a:lnSpc>
                <a:spcPct val="100000"/>
              </a:lnSpc>
              <a:spcBef>
                <a:spcPts val="462"/>
              </a:spcBef>
              <a:spcAft>
                <a:spcPts val="62"/>
              </a:spcAft>
              <a:buClr>
                <a:srgbClr val="333399"/>
              </a:buClr>
              <a:buSzPct val="135000"/>
              <a:buFont typeface="Wingdings" charset="2"/>
              <a:buChar char=""/>
              <a:tabLst>
                <a:tab algn="l" pos="0"/>
                <a:tab algn="l" pos="104760"/>
                <a:tab algn="l" pos="554040"/>
                <a:tab algn="l" pos="1003320"/>
                <a:tab algn="l" pos="1452600"/>
                <a:tab algn="l" pos="1901880"/>
                <a:tab algn="l" pos="2351160"/>
                <a:tab algn="l" pos="2800440"/>
                <a:tab algn="l" pos="3249720"/>
                <a:tab algn="l" pos="3699000"/>
                <a:tab algn="l" pos="4148280"/>
                <a:tab algn="l" pos="4597560"/>
                <a:tab algn="l" pos="5046840"/>
                <a:tab algn="l" pos="5495760"/>
                <a:tab algn="l" pos="5945040"/>
                <a:tab algn="l" pos="6394320"/>
                <a:tab algn="l" pos="6843600"/>
                <a:tab algn="l" pos="7292880"/>
                <a:tab algn="l" pos="7742160"/>
                <a:tab algn="l" pos="8191440"/>
                <a:tab algn="l" pos="8640720"/>
                <a:tab algn="l" pos="8985240"/>
                <a:tab algn="l" pos="9434520"/>
                <a:tab algn="l" pos="9883800"/>
                <a:tab algn="l" pos="10333080"/>
                <a:tab algn="l" pos="10782360"/>
              </a:tabLst>
            </a:pPr>
            <a:r>
              <a:rPr b="1" lang="en-US" sz="1600" strike="noStrike" u="none">
                <a:solidFill>
                  <a:srgbClr val="000000"/>
                </a:solidFill>
                <a:effectLst/>
                <a:uFillTx/>
                <a:latin typeface="Arial"/>
                <a:ea typeface="DejaVu Sans"/>
              </a:rPr>
              <a:t>repertories</a:t>
            </a:r>
            <a:endParaRPr b="0" lang="it-IT" sz="1600" strike="noStrike" u="none">
              <a:solidFill>
                <a:srgbClr val="000000"/>
              </a:solidFill>
              <a:effectLst/>
              <a:uFillTx/>
              <a:latin typeface="Arial"/>
            </a:endParaRPr>
          </a:p>
          <a:p>
            <a:pPr indent="0" algn="just" defTabSz="914400">
              <a:lnSpc>
                <a:spcPct val="100000"/>
              </a:lnSpc>
              <a:spcBef>
                <a:spcPts val="462"/>
              </a:spcBef>
              <a:spcAft>
                <a:spcPts val="62"/>
              </a:spcAft>
              <a:buNone/>
              <a:tabLst>
                <a:tab algn="l" pos="0"/>
              </a:tabLst>
            </a:pPr>
            <a:r>
              <a:rPr b="0" lang="en-US" sz="1600" strike="noStrike" u="none">
                <a:solidFill>
                  <a:srgbClr val="000000"/>
                </a:solidFill>
                <a:effectLst/>
                <a:uFillTx/>
                <a:latin typeface="Arial"/>
                <a:ea typeface="DejaVu Sans"/>
              </a:rPr>
              <a:t>	</a:t>
            </a:r>
            <a:r>
              <a:rPr b="0" lang="en-US" sz="1600" strike="noStrike" u="none">
                <a:solidFill>
                  <a:srgbClr val="000000"/>
                </a:solidFill>
                <a:effectLst/>
                <a:uFillTx/>
                <a:latin typeface="Arial"/>
                <a:ea typeface="DejaVu Sans"/>
              </a:rPr>
              <a:t>	</a:t>
            </a:r>
            <a:r>
              <a:rPr b="0" lang="en-US" sz="1600" strike="noStrike" u="none">
                <a:solidFill>
                  <a:srgbClr val="000000"/>
                </a:solidFill>
                <a:effectLst/>
                <a:uFillTx/>
                <a:latin typeface="Arial"/>
                <a:ea typeface="DejaVu Sans"/>
              </a:rPr>
              <a:t>	</a:t>
            </a:r>
            <a:endParaRPr b="0" lang="it-IT" sz="1600" strike="noStrike" u="none">
              <a:solidFill>
                <a:srgbClr val="000000"/>
              </a:solidFill>
              <a:effectLst/>
              <a:uFillTx/>
              <a:latin typeface="Arial"/>
            </a:endParaRPr>
          </a:p>
          <a:p>
            <a:pPr indent="0" algn="just" defTabSz="914400">
              <a:lnSpc>
                <a:spcPct val="100000"/>
              </a:lnSpc>
              <a:spcBef>
                <a:spcPts val="462"/>
              </a:spcBef>
              <a:spcAft>
                <a:spcPts val="62"/>
              </a:spcAft>
              <a:buNone/>
              <a:tabLst>
                <a:tab algn="l" pos="0"/>
              </a:tabLst>
            </a:pPr>
            <a:endParaRPr b="0" lang="it-IT" sz="1600" strike="noStrike" u="none">
              <a:solidFill>
                <a:srgbClr val="000000"/>
              </a:solidFill>
              <a:effectLst/>
              <a:uFillTx/>
              <a:latin typeface="Arial"/>
            </a:endParaRPr>
          </a:p>
          <a:p>
            <a:pPr marL="432000" indent="-324000" algn="just" defTabSz="914400">
              <a:lnSpc>
                <a:spcPct val="100000"/>
              </a:lnSpc>
              <a:spcBef>
                <a:spcPts val="462"/>
              </a:spcBef>
              <a:spcAft>
                <a:spcPts val="62"/>
              </a:spcAft>
              <a:buClr>
                <a:srgbClr val="333399"/>
              </a:buClr>
              <a:buSzPct val="135000"/>
              <a:buFont typeface="Wingdings" charset="2"/>
              <a:buChar char=""/>
              <a:tabLst>
                <a:tab algn="l" pos="0"/>
                <a:tab algn="l" pos="104760"/>
                <a:tab algn="l" pos="554040"/>
                <a:tab algn="l" pos="1003320"/>
                <a:tab algn="l" pos="1452600"/>
                <a:tab algn="l" pos="1901880"/>
                <a:tab algn="l" pos="2351160"/>
                <a:tab algn="l" pos="2800440"/>
                <a:tab algn="l" pos="3249720"/>
                <a:tab algn="l" pos="3699000"/>
                <a:tab algn="l" pos="4148280"/>
                <a:tab algn="l" pos="4597560"/>
                <a:tab algn="l" pos="5046840"/>
                <a:tab algn="l" pos="5495760"/>
                <a:tab algn="l" pos="5945040"/>
                <a:tab algn="l" pos="6394320"/>
                <a:tab algn="l" pos="6843600"/>
                <a:tab algn="l" pos="7292880"/>
                <a:tab algn="l" pos="7742160"/>
                <a:tab algn="l" pos="8191440"/>
                <a:tab algn="l" pos="8640720"/>
                <a:tab algn="l" pos="8985240"/>
                <a:tab algn="l" pos="9434520"/>
                <a:tab algn="l" pos="9883800"/>
                <a:tab algn="l" pos="10333080"/>
                <a:tab algn="l" pos="10782360"/>
              </a:tabLst>
            </a:pPr>
            <a:r>
              <a:rPr b="1" lang="it-IT" sz="1600" strike="noStrike" u="none">
                <a:solidFill>
                  <a:srgbClr val="000000"/>
                </a:solidFill>
                <a:effectLst/>
                <a:uFillTx/>
                <a:latin typeface="Arial"/>
                <a:ea typeface="DejaVu Sans"/>
              </a:rPr>
              <a:t>studies</a:t>
            </a:r>
            <a:endParaRPr b="0" lang="it-IT" sz="1600" strike="noStrike" u="none">
              <a:solidFill>
                <a:srgbClr val="000000"/>
              </a:solidFill>
              <a:effectLst/>
              <a:uFillTx/>
              <a:latin typeface="Arial"/>
            </a:endParaRPr>
          </a:p>
        </p:txBody>
      </p:sp>
      <p:sp>
        <p:nvSpPr>
          <p:cNvPr id="54" name="Rectangle 3"/>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55" name="PlaceHolder 3"/>
          <p:cNvSpPr>
            <a:spLocks noGrp="1"/>
          </p:cNvSpPr>
          <p:nvPr>
            <p:ph type="sldNum" idx="16"/>
          </p:nvPr>
        </p:nvSpPr>
        <p:spPr>
          <a:xfrm>
            <a:off x="6132960" y="6318720"/>
            <a:ext cx="2469960" cy="400320"/>
          </a:xfrm>
          <a:prstGeom prst="rect">
            <a:avLst/>
          </a:prstGeom>
          <a:noFill/>
          <a:ln w="0">
            <a:noFill/>
          </a:ln>
        </p:spPr>
        <p:txBody>
          <a:bodyPr lIns="90000" rIns="90000" tIns="46800" bIns="46800" anchor="t">
            <a:noAutofit/>
          </a:bodyPr>
          <a:lstStyle>
            <a:lvl1pPr indent="0" algn="r" defTabSz="914400">
              <a:lnSpc>
                <a:spcPct val="100000"/>
              </a:lnSpc>
              <a:spcBef>
                <a:spcPts val="62"/>
              </a:spcBef>
              <a:spcAft>
                <a:spcPts val="62"/>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62"/>
              </a:spcBef>
              <a:spcAft>
                <a:spcPts val="62"/>
              </a:spcAft>
              <a:buNone/>
              <a:tabLst>
                <a:tab algn="l" pos="0"/>
              </a:tabLst>
            </a:pPr>
            <a:r>
              <a:rPr b="0" i="1" lang="en-US" sz="1800" strike="noStrike" u="none">
                <a:solidFill>
                  <a:schemeClr val="lt1"/>
                </a:solidFill>
                <a:effectLst/>
                <a:uFillTx/>
                <a:latin typeface="Arial"/>
                <a:ea typeface="DejaVu Sans"/>
              </a:rPr>
              <a:t>Medioevo latino #</a:t>
            </a:r>
            <a:fld id="{93B0337A-DF5D-4C6C-9F68-5446DC6DC278}" type="slidenum">
              <a:rPr b="0" i="1" lang="en-US" sz="1800" strike="noStrike" u="none">
                <a:solidFill>
                  <a:schemeClr val="lt1"/>
                </a:solidFill>
                <a:effectLst/>
                <a:uFillTx/>
                <a:latin typeface="Arial"/>
                <a:ea typeface="DejaVu Sans"/>
              </a:rPr>
              <a:t>&lt;numero&gt;</a:t>
            </a:fld>
            <a:endParaRPr b="0" lang="it-IT" sz="1800" strike="noStrike" u="none">
              <a:solidFill>
                <a:srgbClr val="000000"/>
              </a:solidFill>
              <a:effectLst/>
              <a:uFillTx/>
              <a:latin typeface="Times New Roman"/>
            </a:endParaRPr>
          </a:p>
        </p:txBody>
      </p:sp>
      <p:pic>
        <p:nvPicPr>
          <p:cNvPr id="56" name="Picture 6" descr="A circular object with a drawing of a monkey&#10;&#10;AI-generated content may be incorrect."/>
          <p:cNvPicPr/>
          <p:nvPr/>
        </p:nvPicPr>
        <p:blipFill>
          <a:blip r:embed="rId1"/>
          <a:stretch/>
        </p:blipFill>
        <p:spPr>
          <a:xfrm>
            <a:off x="468360" y="6244200"/>
            <a:ext cx="555480" cy="549000"/>
          </a:xfrm>
          <a:prstGeom prst="rect">
            <a:avLst/>
          </a:prstGeom>
          <a:noFill/>
          <a:ln w="0">
            <a:noFill/>
          </a:ln>
        </p:spPr>
      </p:pic>
      <p:sp>
        <p:nvSpPr>
          <p:cNvPr id="57" name="TextBox 1"/>
          <p:cNvSpPr/>
          <p:nvPr/>
        </p:nvSpPr>
        <p:spPr>
          <a:xfrm>
            <a:off x="747000" y="1708200"/>
            <a:ext cx="7712280" cy="5770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600" strike="noStrike" u="none">
                <a:solidFill>
                  <a:srgbClr val="000000"/>
                </a:solidFill>
                <a:effectLst/>
                <a:uFillTx/>
                <a:latin typeface="Arial"/>
                <a:ea typeface="DejaVu Sans"/>
              </a:rPr>
              <a:t>an indication of the repertory and its number become an identifier as in the case of CPL, BHL, Kaeppeli, etc.</a:t>
            </a:r>
            <a:endParaRPr b="0" lang="it-IT" sz="1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313</TotalTime>
  <Application>LibreOffice/25.2.6.2$Windows_X86_64 LibreOffice_project/729c5bfe710f5eb71ed3bbde9e06a6065e9c6c5d</Application>
  <AppVersion>15.0000</AppVersion>
  <Words>984</Words>
  <Paragraphs>84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2012-09-23T13:33:51Z</dcterms:created>
  <dc:creator>Lucia Pinelli</dc:creator>
  <dc:description/>
  <dc:language>it-IT</dc:language>
  <cp:lastModifiedBy/>
  <dcterms:modified xsi:type="dcterms:W3CDTF">2025-10-24T14:05:31Z</dcterms:modified>
  <cp:revision>62</cp:revision>
  <dc:subject/>
  <dc:title>TRAINING SCHOOL NEW TECHNOLOGIES, DATABASES AND REPERTORIES FOR MEDIEVAL STUDIES (XVI CORSO INTERNAZIONALE DI FORMAZIONE BIBLIOGRAFICA - Medioevo latino. Metodologie e tecniche bibliografiche) Firenze, Certosa del Galluzzo 24 - 29 settembre 2012</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12</vt:i4>
  </property>
  <property fmtid="{D5CDD505-2E9C-101B-9397-08002B2CF9AE}" pid="3" name="PresentationFormat">
    <vt:lpwstr>On-screen Show (4:3)</vt:lpwstr>
  </property>
  <property fmtid="{D5CDD505-2E9C-101B-9397-08002B2CF9AE}" pid="4" name="Slides">
    <vt:i4>12</vt:i4>
  </property>
</Properties>
</file>