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theme/theme3.xml" ContentType="application/vnd.openxmlformats-officedocument.theme+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Lst>
  <p:sldSz cx="9144000" cy="6858000"/>
  <p:notesSz cx="6858000" cy="9144000"/>
</p:presentation>
</file>

<file path=ppt/presProps.xml><?xml version="1.0" encoding="utf-8"?>
<p:presentationPr xmlns:a="http://schemas.openxmlformats.org/drawingml/2006/main" xmlns:p="http://schemas.openxmlformats.org/presentationml/2006/main" xmlns:r="http://schemas.openxmlformats.org/officeDocument/2006/relationships">
  <p:showPr loop="1"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 name="PlaceHolder 1"/>
          <p:cNvSpPr>
            <a:spLocks noGrp="1"/>
          </p:cNvSpPr>
          <p:nvPr>
            <p:ph type="sldImg"/>
          </p:nvPr>
        </p:nvSpPr>
        <p:spPr>
          <a:xfrm>
            <a:off x="216000" y="812520"/>
            <a:ext cx="7127280" cy="4008960"/>
          </a:xfrm>
          <a:prstGeom prst="rect">
            <a:avLst/>
          </a:prstGeom>
          <a:noFill/>
          <a:ln w="0">
            <a:noFill/>
          </a:ln>
        </p:spPr>
        <p:txBody>
          <a:bodyPr lIns="0" tIns="0" rIns="0" bIns="0" anchor="ctr">
            <a:noAutofit/>
          </a:bodyPr>
          <a:p>
            <a:r>
              <a:rPr lang="it-IT" sz="4400" b="0" u="none" strike="noStrike">
                <a:solidFill>
                  <a:srgbClr val="000000"/>
                </a:solidFill>
                <a:effectLst/>
                <a:uFillTx/>
                <a:latin typeface="Arial"/>
              </a:rPr>
              <a:t>Fai clic per spostare la diapositiva</a:t>
            </a:r>
            <a:endParaRPr lang="it-IT" sz="4400" b="0" u="none" strike="noStrike">
              <a:solidFill>
                <a:srgbClr val="000000"/>
              </a:solidFill>
              <a:effectLst/>
              <a:uFillTx/>
              <a:latin typeface="Arial"/>
            </a:endParaRPr>
          </a:p>
        </p:txBody>
      </p:sp>
      <p:sp>
        <p:nvSpPr>
          <p:cNvPr id="13"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buNone/>
            </a:pPr>
            <a:r>
              <a:rPr lang="it-IT" sz="2000" b="0" u="none" strike="noStrike">
                <a:solidFill>
                  <a:srgbClr val="000000"/>
                </a:solidFill>
                <a:effectLst/>
                <a:uFillTx/>
                <a:latin typeface="Arial"/>
              </a:rPr>
              <a:t>Fai clic per modificare il formato delle note</a:t>
            </a:r>
            <a:endParaRPr lang="it-IT" sz="2000" b="0" u="none" strike="noStrike">
              <a:solidFill>
                <a:srgbClr val="000000"/>
              </a:solidFill>
              <a:effectLst/>
              <a:uFillTx/>
              <a:latin typeface="Arial"/>
            </a:endParaRPr>
          </a:p>
        </p:txBody>
      </p:sp>
      <p:sp>
        <p:nvSpPr>
          <p:cNvPr id="14"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buNone/>
            </a:pPr>
            <a:r>
              <a:rPr lang="it-IT" sz="1400" b="0" u="none" strike="noStrike">
                <a:solidFill>
                  <a:srgbClr val="000000"/>
                </a:solidFill>
                <a:effectLst/>
                <a:uFillTx/>
                <a:latin typeface="Times New Roman"/>
              </a:rPr>
              <a:t>&lt;intestazione&gt;</a:t>
            </a:r>
            <a:endParaRPr lang="it-IT" sz="1400" b="0" u="none" strike="noStrike">
              <a:solidFill>
                <a:srgbClr val="000000"/>
              </a:solidFill>
              <a:effectLst/>
              <a:uFillTx/>
              <a:latin typeface="Times New Roman"/>
            </a:endParaRPr>
          </a:p>
        </p:txBody>
      </p:sp>
      <p:sp>
        <p:nvSpPr>
          <p:cNvPr id="15" name="PlaceHolder 4"/>
          <p:cNvSpPr>
            <a:spLocks noGrp="1"/>
          </p:cNvSpPr>
          <p:nvPr>
            <p:ph type="dt" idx="7"/>
          </p:nvPr>
        </p:nvSpPr>
        <p:spPr>
          <a:xfrm>
            <a:off x="4278960" y="0"/>
            <a:ext cx="3280680" cy="534240"/>
          </a:xfrm>
          <a:prstGeom prst="rect">
            <a:avLst/>
          </a:prstGeom>
          <a:noFill/>
          <a:ln w="0">
            <a:noFill/>
          </a:ln>
        </p:spPr>
        <p:txBody>
          <a:bodyPr lIns="0" tIns="0" rIns="0" bIns="0" anchor="t">
            <a:noAutofit/>
          </a:bodyPr>
          <a:lstStyle>
            <a:lvl1pPr indent="0" algn="r">
              <a:buNone/>
              <a:defRPr lang="it-IT" sz="1400" b="0" u="none" strike="noStrike">
                <a:solidFill>
                  <a:srgbClr val="000000"/>
                </a:solidFill>
                <a:effectLst/>
                <a:uFillTx/>
                <a:latin typeface="Times New Roman"/>
              </a:defRPr>
            </a:lvl1pPr>
          </a:lstStyle>
          <a:p>
            <a:pPr indent="0" algn="r">
              <a:buNone/>
            </a:pPr>
            <a:r>
              <a:rPr lang="it-IT" sz="1400" b="0" u="none" strike="noStrike">
                <a:solidFill>
                  <a:srgbClr val="000000"/>
                </a:solidFill>
                <a:effectLst/>
                <a:uFillTx/>
                <a:latin typeface="Times New Roman"/>
              </a:rPr>
              <a:t>&lt;data/ora&gt;</a:t>
            </a:r>
            <a:endParaRPr lang="it-IT" sz="1400" b="0" u="none" strike="noStrike">
              <a:solidFill>
                <a:srgbClr val="000000"/>
              </a:solidFill>
              <a:effectLst/>
              <a:uFillTx/>
              <a:latin typeface="Times New Roman"/>
            </a:endParaRPr>
          </a:p>
        </p:txBody>
      </p:sp>
      <p:sp>
        <p:nvSpPr>
          <p:cNvPr id="16" name="PlaceHolder 5"/>
          <p:cNvSpPr>
            <a:spLocks noGrp="1"/>
          </p:cNvSpPr>
          <p:nvPr>
            <p:ph type="ftr" idx="8"/>
          </p:nvPr>
        </p:nvSpPr>
        <p:spPr>
          <a:xfrm>
            <a:off x="0" y="10157400"/>
            <a:ext cx="3280680" cy="534240"/>
          </a:xfrm>
          <a:prstGeom prst="rect">
            <a:avLst/>
          </a:prstGeom>
          <a:noFill/>
          <a:ln w="0">
            <a:noFill/>
          </a:ln>
        </p:spPr>
        <p:txBody>
          <a:bodyPr lIns="0" tIns="0" rIns="0" bIns="0" anchor="b">
            <a:noAutofit/>
          </a:bodyPr>
          <a:lstStyle>
            <a:lvl1pPr indent="0" algn="l">
              <a:buNone/>
              <a:defRPr lang="it-IT" sz="1400" b="0" u="none" strike="noStrike">
                <a:solidFill>
                  <a:srgbClr val="000000"/>
                </a:solidFill>
                <a:effectLst/>
                <a:uFillTx/>
                <a:latin typeface="Times New Roman"/>
              </a:defRPr>
            </a:lvl1pPr>
          </a:lstStyle>
          <a:p>
            <a:pPr indent="0" algn="l">
              <a:buNone/>
            </a:pPr>
            <a:r>
              <a:rPr lang="it-IT" sz="1400" b="0" u="none" strike="noStrike">
                <a:solidFill>
                  <a:srgbClr val="000000"/>
                </a:solidFill>
                <a:effectLst/>
                <a:uFillTx/>
                <a:latin typeface="Times New Roman"/>
              </a:rPr>
              <a:t>&lt;piè di pagina&gt;</a:t>
            </a:r>
            <a:endParaRPr lang="it-IT" sz="1400" b="0" u="none" strike="noStrike">
              <a:solidFill>
                <a:srgbClr val="000000"/>
              </a:solidFill>
              <a:effectLst/>
              <a:uFillTx/>
              <a:latin typeface="Times New Roman"/>
            </a:endParaRPr>
          </a:p>
        </p:txBody>
      </p:sp>
      <p:sp>
        <p:nvSpPr>
          <p:cNvPr id="17" name="PlaceHolder 6"/>
          <p:cNvSpPr>
            <a:spLocks noGrp="1"/>
          </p:cNvSpPr>
          <p:nvPr>
            <p:ph type="sldNum" idx="9"/>
          </p:nvPr>
        </p:nvSpPr>
        <p:spPr>
          <a:xfrm>
            <a:off x="4278960" y="10157400"/>
            <a:ext cx="3280680" cy="534240"/>
          </a:xfrm>
          <a:prstGeom prst="rect">
            <a:avLst/>
          </a:prstGeom>
          <a:noFill/>
          <a:ln w="0">
            <a:noFill/>
          </a:ln>
        </p:spPr>
        <p:txBody>
          <a:bodyPr lIns="0" tIns="0" rIns="0" bIns="0" anchor="b">
            <a:noAutofit/>
          </a:bodyPr>
          <a:lstStyle>
            <a:lvl1pPr indent="0" algn="r">
              <a:buNone/>
              <a:defRPr lang="it-IT" sz="1400" b="0" u="none" strike="noStrike">
                <a:solidFill>
                  <a:srgbClr val="000000"/>
                </a:solidFill>
                <a:effectLst/>
                <a:uFillTx/>
                <a:latin typeface="Times New Roman"/>
              </a:defRPr>
            </a:lvl1pPr>
          </a:lstStyle>
          <a:p>
            <a:pPr indent="0" algn="r">
              <a:buNone/>
            </a:pPr>
            <a:fld id="{76498C78-3589-49AF-B3AE-865CDCDDD542}" type="slidenum">
              <a:rPr lang="it-IT" sz="1400" b="0" u="none" strike="noStrike">
                <a:solidFill>
                  <a:srgbClr val="000000"/>
                </a:solidFill>
                <a:effectLst/>
                <a:uFillTx/>
                <a:latin typeface="Times New Roman"/>
              </a:rPr>
              <a:t>&lt;numero&gt;</a:t>
            </a:fld>
            <a:endParaRPr lang="it-IT" sz="1400" b="0" u="none" strike="noStrik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 name="PlaceHolder 1"/>
          <p:cNvSpPr>
            <a:spLocks noGrp="1"/>
          </p:cNvSpPr>
          <p:nvPr>
            <p:ph type="sldImg"/>
          </p:nvPr>
        </p:nvSpPr>
        <p:spPr>
          <a:xfrm>
            <a:off x="1143000" y="685800"/>
            <a:ext cx="4568400" cy="3425400"/>
          </a:xfrm>
          <a:prstGeom prst="rect">
            <a:avLst/>
          </a:prstGeom>
          <a:ln w="0">
            <a:noFill/>
          </a:ln>
        </p:spPr>
      </p:sp>
      <p:sp>
        <p:nvSpPr>
          <p:cNvPr id="76" name="Rectangle 66"/>
          <p:cNvSpPr/>
          <p:nvPr/>
        </p:nvSpPr>
        <p:spPr>
          <a:xfrm>
            <a:off x="685800" y="4343400"/>
            <a:ext cx="5482800" cy="41112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7" name="PlaceHolder 1"/>
          <p:cNvSpPr>
            <a:spLocks noGrp="1"/>
          </p:cNvSpPr>
          <p:nvPr>
            <p:ph type="sldImg"/>
          </p:nvPr>
        </p:nvSpPr>
        <p:spPr>
          <a:xfrm>
            <a:off x="1143000" y="685800"/>
            <a:ext cx="4568400" cy="3425400"/>
          </a:xfrm>
          <a:prstGeom prst="rect">
            <a:avLst/>
          </a:prstGeom>
          <a:ln w="0">
            <a:noFill/>
          </a:ln>
        </p:spPr>
      </p:sp>
      <p:sp>
        <p:nvSpPr>
          <p:cNvPr id="78" name="Rectangle 68"/>
          <p:cNvSpPr/>
          <p:nvPr/>
        </p:nvSpPr>
        <p:spPr>
          <a:xfrm>
            <a:off x="685800" y="4343400"/>
            <a:ext cx="5482800" cy="41112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 name="PlaceHolder 1"/>
          <p:cNvSpPr>
            <a:spLocks noGrp="1"/>
          </p:cNvSpPr>
          <p:nvPr>
            <p:ph type="sldImg"/>
          </p:nvPr>
        </p:nvSpPr>
        <p:spPr>
          <a:xfrm>
            <a:off x="1143000" y="685800"/>
            <a:ext cx="4568400" cy="3425400"/>
          </a:xfrm>
          <a:prstGeom prst="rect">
            <a:avLst/>
          </a:prstGeom>
          <a:ln w="0">
            <a:noFill/>
          </a:ln>
        </p:spPr>
      </p:sp>
      <p:sp>
        <p:nvSpPr>
          <p:cNvPr id="80" name="Rectangle 70"/>
          <p:cNvSpPr/>
          <p:nvPr/>
        </p:nvSpPr>
        <p:spPr>
          <a:xfrm>
            <a:off x="685800" y="4343400"/>
            <a:ext cx="5482800" cy="41112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1" name="PlaceHolder 1"/>
          <p:cNvSpPr>
            <a:spLocks noGrp="1"/>
          </p:cNvSpPr>
          <p:nvPr>
            <p:ph type="sldImg"/>
          </p:nvPr>
        </p:nvSpPr>
        <p:spPr>
          <a:xfrm>
            <a:off x="1143000" y="685800"/>
            <a:ext cx="4568400" cy="3425400"/>
          </a:xfrm>
          <a:prstGeom prst="rect">
            <a:avLst/>
          </a:prstGeom>
          <a:ln w="0">
            <a:noFill/>
          </a:ln>
        </p:spPr>
      </p:sp>
      <p:sp>
        <p:nvSpPr>
          <p:cNvPr id="82" name="Rectangle 72"/>
          <p:cNvSpPr/>
          <p:nvPr/>
        </p:nvSpPr>
        <p:spPr>
          <a:xfrm>
            <a:off x="685800" y="4343400"/>
            <a:ext cx="5482800" cy="41112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PlaceHolder 1"/>
          <p:cNvSpPr>
            <a:spLocks noGrp="1"/>
          </p:cNvSpPr>
          <p:nvPr>
            <p:ph type="sldImg"/>
          </p:nvPr>
        </p:nvSpPr>
        <p:spPr>
          <a:xfrm>
            <a:off x="1143000" y="685800"/>
            <a:ext cx="4568400" cy="3425400"/>
          </a:xfrm>
          <a:prstGeom prst="rect">
            <a:avLst/>
          </a:prstGeom>
          <a:ln w="0">
            <a:noFill/>
          </a:ln>
        </p:spPr>
      </p:sp>
      <p:sp>
        <p:nvSpPr>
          <p:cNvPr id="84" name="Rectangle 74"/>
          <p:cNvSpPr/>
          <p:nvPr/>
        </p:nvSpPr>
        <p:spPr>
          <a:xfrm>
            <a:off x="685800" y="4343400"/>
            <a:ext cx="5482800" cy="41112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PlaceHolder 1"/>
          <p:cNvSpPr>
            <a:spLocks noGrp="1"/>
          </p:cNvSpPr>
          <p:nvPr>
            <p:ph type="sldImg"/>
          </p:nvPr>
        </p:nvSpPr>
        <p:spPr>
          <a:xfrm>
            <a:off x="1143000" y="685800"/>
            <a:ext cx="4568400" cy="3425400"/>
          </a:xfrm>
          <a:prstGeom prst="rect">
            <a:avLst/>
          </a:prstGeom>
          <a:ln w="0">
            <a:noFill/>
          </a:ln>
        </p:spPr>
      </p:sp>
      <p:sp>
        <p:nvSpPr>
          <p:cNvPr id="86" name="Rectangle 76"/>
          <p:cNvSpPr/>
          <p:nvPr/>
        </p:nvSpPr>
        <p:spPr>
          <a:xfrm>
            <a:off x="685800" y="4343400"/>
            <a:ext cx="5482800" cy="41112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 name="PlaceHolder 1"/>
          <p:cNvSpPr>
            <a:spLocks noGrp="1"/>
          </p:cNvSpPr>
          <p:nvPr>
            <p:ph type="sldImg"/>
          </p:nvPr>
        </p:nvSpPr>
        <p:spPr>
          <a:xfrm>
            <a:off x="1143000" y="685800"/>
            <a:ext cx="4568400" cy="3425400"/>
          </a:xfrm>
          <a:prstGeom prst="rect">
            <a:avLst/>
          </a:prstGeom>
          <a:ln w="0">
            <a:noFill/>
          </a:ln>
        </p:spPr>
      </p:sp>
      <p:sp>
        <p:nvSpPr>
          <p:cNvPr id="88" name="Rectangle 78"/>
          <p:cNvSpPr/>
          <p:nvPr/>
        </p:nvSpPr>
        <p:spPr>
          <a:xfrm>
            <a:off x="685800" y="4343400"/>
            <a:ext cx="5482800" cy="41112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 name="PlaceHolder 1"/>
          <p:cNvSpPr>
            <a:spLocks noGrp="1"/>
          </p:cNvSpPr>
          <p:nvPr>
            <p:ph type="sldImg"/>
          </p:nvPr>
        </p:nvSpPr>
        <p:spPr>
          <a:xfrm>
            <a:off x="1143000" y="685800"/>
            <a:ext cx="4568400" cy="3425400"/>
          </a:xfrm>
          <a:prstGeom prst="rect">
            <a:avLst/>
          </a:prstGeom>
          <a:ln w="0">
            <a:noFill/>
          </a:ln>
        </p:spPr>
      </p:sp>
      <p:sp>
        <p:nvSpPr>
          <p:cNvPr id="90" name="Rectangle 80"/>
          <p:cNvSpPr/>
          <p:nvPr/>
        </p:nvSpPr>
        <p:spPr>
          <a:xfrm>
            <a:off x="685800" y="4343400"/>
            <a:ext cx="5482800" cy="41112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1" name="PlaceHolder 1"/>
          <p:cNvSpPr>
            <a:spLocks noGrp="1"/>
          </p:cNvSpPr>
          <p:nvPr>
            <p:ph type="sldImg"/>
          </p:nvPr>
        </p:nvSpPr>
        <p:spPr>
          <a:xfrm>
            <a:off x="1143000" y="685800"/>
            <a:ext cx="4568400" cy="3425400"/>
          </a:xfrm>
          <a:prstGeom prst="rect">
            <a:avLst/>
          </a:prstGeom>
          <a:ln w="0">
            <a:noFill/>
          </a:ln>
        </p:spPr>
      </p:sp>
      <p:sp>
        <p:nvSpPr>
          <p:cNvPr id="92" name="Rectangle 82"/>
          <p:cNvSpPr/>
          <p:nvPr/>
        </p:nvSpPr>
        <p:spPr>
          <a:xfrm>
            <a:off x="685800" y="4343400"/>
            <a:ext cx="5482800" cy="41112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PlaceHolder 1"/>
          <p:cNvSpPr>
            <a:spLocks noGrp="1"/>
          </p:cNvSpPr>
          <p:nvPr>
            <p:ph type="sldImg"/>
          </p:nvPr>
        </p:nvSpPr>
        <p:spPr>
          <a:xfrm>
            <a:off x="1143000" y="685800"/>
            <a:ext cx="4568400" cy="3425400"/>
          </a:xfrm>
          <a:prstGeom prst="rect">
            <a:avLst/>
          </a:prstGeom>
          <a:ln w="0">
            <a:noFill/>
          </a:ln>
        </p:spPr>
      </p:sp>
      <p:sp>
        <p:nvSpPr>
          <p:cNvPr id="94" name="Rectangle 84"/>
          <p:cNvSpPr/>
          <p:nvPr/>
        </p:nvSpPr>
        <p:spPr>
          <a:xfrm>
            <a:off x="685800" y="4343400"/>
            <a:ext cx="5482800" cy="41112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5" name="PlaceHolder 1"/>
          <p:cNvSpPr>
            <a:spLocks noGrp="1"/>
          </p:cNvSpPr>
          <p:nvPr>
            <p:ph type="sldImg"/>
          </p:nvPr>
        </p:nvSpPr>
        <p:spPr>
          <a:xfrm>
            <a:off x="1143000" y="685800"/>
            <a:ext cx="4568400" cy="3425400"/>
          </a:xfrm>
          <a:prstGeom prst="rect">
            <a:avLst/>
          </a:prstGeom>
          <a:ln w="0">
            <a:noFill/>
          </a:ln>
        </p:spPr>
      </p:sp>
      <p:sp>
        <p:nvSpPr>
          <p:cNvPr id="96" name="Rectangle 86"/>
          <p:cNvSpPr/>
          <p:nvPr/>
        </p:nvSpPr>
        <p:spPr>
          <a:xfrm>
            <a:off x="685800" y="4343400"/>
            <a:ext cx="5482800" cy="41112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7" name="PlaceHolder 1"/>
          <p:cNvSpPr>
            <a:spLocks noGrp="1"/>
          </p:cNvSpPr>
          <p:nvPr>
            <p:ph type="sldImg"/>
          </p:nvPr>
        </p:nvSpPr>
        <p:spPr>
          <a:xfrm>
            <a:off x="1143000" y="685800"/>
            <a:ext cx="4568400" cy="3425400"/>
          </a:xfrm>
          <a:prstGeom prst="rect">
            <a:avLst/>
          </a:prstGeom>
          <a:ln w="0">
            <a:noFill/>
          </a:ln>
        </p:spPr>
      </p:sp>
      <p:sp>
        <p:nvSpPr>
          <p:cNvPr id="98" name="Rectangle 88"/>
          <p:cNvSpPr/>
          <p:nvPr/>
        </p:nvSpPr>
        <p:spPr>
          <a:xfrm>
            <a:off x="685800" y="4343400"/>
            <a:ext cx="5482800" cy="41112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Predefinito">
    <p:bg>
      <p:bgPr>
        <a:blipFill rotWithShape="0">
          <a:blip r:embed="rId2"/>
          <a:tile tx="0" ty="0" sx="100000" sy="100000" algn="ctr"/>
        </a:blip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6840" y="115560"/>
            <a:ext cx="8200440" cy="1434600"/>
          </a:xfrm>
          <a:prstGeom prst="rect">
            <a:avLst/>
          </a:prstGeom>
          <a:noFill/>
          <a:ln w="0">
            <a:noFill/>
          </a:ln>
        </p:spPr>
        <p:txBody>
          <a:bodyPr lIns="90000" tIns="46800" rIns="90000" bIns="46800" anchor="ctr">
            <a:spAutoFit/>
          </a:bodyPr>
          <a:lstStyle>
            <a:lvl1pPr indent="0" algn="l">
              <a:lnSpc>
                <a:spcPct val="100000"/>
              </a:lnSpc>
              <a:buNone/>
              <a:tabLst>
                <a:tab pos="0" algn="l"/>
              </a:tabLst>
              <a:defRPr lang="en-US" sz="4400" b="0" u="none" strike="noStrike">
                <a:solidFill>
                  <a:schemeClr val="dk1"/>
                </a:solidFill>
                <a:effectLst/>
                <a:uFillTx/>
                <a:latin typeface="Arial"/>
              </a:defRPr>
            </a:lvl1pPr>
          </a:lstStyle>
          <a:p>
            <a:pPr indent="0" algn="l">
              <a:lnSpc>
                <a:spcPct val="100000"/>
              </a:lnSpc>
              <a:buNone/>
              <a:tabLst>
                <a:tab pos="0" algn="l"/>
              </a:tabLst>
            </a:pPr>
            <a:r>
              <a:rPr lang="en-US" sz="4400" b="0" u="none" strike="noStrike">
                <a:solidFill>
                  <a:schemeClr val="dk1"/>
                </a:solidFill>
                <a:effectLst/>
                <a:uFillTx/>
                <a:latin typeface="Arial"/>
              </a:rPr>
              <a:t>Fai clic per modificare il formato del testo del titolo</a:t>
            </a:r>
            <a:endParaRPr lang="it-IT" sz="4400" b="0" u="none" strike="noStrike">
              <a:solidFill>
                <a:srgbClr val="000000"/>
              </a:solidFill>
              <a:effectLst/>
              <a:uFillTx/>
              <a:latin typeface="Arial"/>
            </a:endParaRPr>
          </a:p>
        </p:txBody>
      </p:sp>
      <p:sp>
        <p:nvSpPr>
          <p:cNvPr id="3" name="PlaceHolder 2"/>
          <p:cNvSpPr>
            <a:spLocks noGrp="1"/>
          </p:cNvSpPr>
          <p:nvPr>
            <p:ph type="ftr" idx="1"/>
          </p:nvPr>
        </p:nvSpPr>
        <p:spPr>
          <a:xfrm>
            <a:off x="3123720" y="6245280"/>
            <a:ext cx="2866680" cy="447120"/>
          </a:xfrm>
          <a:prstGeom prst="rect">
            <a:avLst/>
          </a:prstGeom>
          <a:noFill/>
          <a:ln w="0">
            <a:noFill/>
          </a:ln>
        </p:spPr>
        <p:txBody>
          <a:bodyPr lIns="90000" tIns="46800" rIns="90000" bIns="46800" anchor="t">
            <a:noAutofit/>
          </a:bodyPr>
          <a:lstStyle>
            <a:lvl1pPr indent="0" algn="l" defTabSz="914400">
              <a:lnSpc>
                <a:spcPct val="100000"/>
              </a:lnSpc>
              <a:spcBef>
                <a:spcPts val="62"/>
              </a:spcBef>
              <a:spcAft>
                <a:spcPts val="62"/>
              </a:spcAft>
              <a:buNone/>
              <a:tabLst>
                <a:tab pos="0" algn="l"/>
              </a:tabLst>
              <a:defRPr lang="it-IT" sz="1800" b="0" u="none" strike="noStrike">
                <a:solidFill>
                  <a:srgbClr val="000000"/>
                </a:solidFill>
                <a:effectLst/>
                <a:uFillTx/>
                <a:latin typeface="Arial"/>
                <a:ea typeface="DejaVu Sans"/>
              </a:defRPr>
            </a:lvl1pPr>
          </a:lstStyle>
          <a:p>
            <a:pPr indent="0" algn="l" defTabSz="914400">
              <a:lnSpc>
                <a:spcPct val="100000"/>
              </a:lnSpc>
              <a:spcBef>
                <a:spcPts val="62"/>
              </a:spcBef>
              <a:spcAft>
                <a:spcPts val="62"/>
              </a:spcAft>
              <a:buNone/>
              <a:tabLst>
                <a:tab pos="0" algn="l"/>
              </a:tabLst>
            </a:pPr>
            <a:r>
              <a:rPr lang="it-IT" sz="1800" b="0" u="none" strike="noStrike">
                <a:solidFill>
                  <a:srgbClr val="000000"/>
                </a:solidFill>
                <a:effectLst/>
                <a:uFillTx/>
                <a:latin typeface="Arial"/>
                <a:ea typeface="DejaVu Sans"/>
              </a:rPr>
              <a:t>&lt;piè di pagina&gt;</a:t>
            </a:r>
            <a:endParaRPr lang="it-IT" sz="1800" b="0" u="none" strike="noStrike">
              <a:solidFill>
                <a:srgbClr val="000000"/>
              </a:solidFill>
              <a:effectLst/>
              <a:uFillTx/>
              <a:latin typeface="Times New Roman"/>
            </a:endParaRPr>
          </a:p>
        </p:txBody>
      </p:sp>
      <p:sp>
        <p:nvSpPr>
          <p:cNvPr id="4" name="PlaceHolder 3"/>
          <p:cNvSpPr>
            <a:spLocks noGrp="1"/>
          </p:cNvSpPr>
          <p:nvPr>
            <p:ph type="sldNum" idx="2"/>
          </p:nvPr>
        </p:nvSpPr>
        <p:spPr>
          <a:xfrm>
            <a:off x="6553080" y="6245280"/>
            <a:ext cx="2104560" cy="447120"/>
          </a:xfrm>
          <a:prstGeom prst="rect">
            <a:avLst/>
          </a:prstGeom>
          <a:noFill/>
          <a:ln w="0">
            <a:noFill/>
          </a:ln>
        </p:spPr>
        <p:txBody>
          <a:bodyPr lIns="90000" tIns="46800" rIns="90000" bIns="46800" anchor="t">
            <a:noAutofit/>
          </a:bodyPr>
          <a:lstStyle>
            <a:lvl1pPr indent="0" algn="l" defTabSz="914400">
              <a:lnSpc>
                <a:spcPct val="100000"/>
              </a:lnSpc>
              <a:spcBef>
                <a:spcPts val="62"/>
              </a:spcBef>
              <a:spcAft>
                <a:spcPts val="62"/>
              </a:spcAft>
              <a:buNone/>
              <a:tabLst>
                <a:tab pos="0" algn="l"/>
              </a:tabLst>
              <a:defRPr lang="it-IT" sz="1800" b="0" u="none" strike="noStrike">
                <a:solidFill>
                  <a:srgbClr val="000000"/>
                </a:solidFill>
                <a:effectLst/>
                <a:uFillTx/>
                <a:latin typeface="Arial"/>
                <a:ea typeface="DejaVu Sans"/>
              </a:defRPr>
            </a:lvl1pPr>
          </a:lstStyle>
          <a:p>
            <a:pPr indent="0" algn="l" defTabSz="914400">
              <a:lnSpc>
                <a:spcPct val="100000"/>
              </a:lnSpc>
              <a:spcBef>
                <a:spcPts val="62"/>
              </a:spcBef>
              <a:spcAft>
                <a:spcPts val="62"/>
              </a:spcAft>
              <a:buNone/>
              <a:tabLst>
                <a:tab pos="0" algn="l"/>
              </a:tabLst>
            </a:pPr>
            <a:fld id="{1C0D7B6D-2B8B-438A-ADAA-9370C5D43387}" type="slidenum">
              <a:rPr lang="it-IT" sz="1800" b="0" u="none" strike="noStrike">
                <a:solidFill>
                  <a:srgbClr val="000000"/>
                </a:solidFill>
                <a:effectLst/>
                <a:uFillTx/>
                <a:latin typeface="Arial"/>
                <a:ea typeface="DejaVu Sans"/>
              </a:rPr>
              <a:t>&lt;numero&gt;</a:t>
            </a:fld>
            <a:endParaRPr lang="it-IT" sz="1800" b="0" u="none" strike="noStrike">
              <a:solidFill>
                <a:srgbClr val="000000"/>
              </a:solidFill>
              <a:effectLst/>
              <a:uFillTx/>
              <a:latin typeface="Times New Roman"/>
            </a:endParaRPr>
          </a:p>
        </p:txBody>
      </p:sp>
      <p:sp>
        <p:nvSpPr>
          <p:cNvPr id="5" name="PlaceHolder 4"/>
          <p:cNvSpPr>
            <a:spLocks noGrp="1"/>
          </p:cNvSpPr>
          <p:nvPr>
            <p:ph type="dt" idx="3"/>
          </p:nvPr>
        </p:nvSpPr>
        <p:spPr>
          <a:xfrm>
            <a:off x="457200" y="6245280"/>
            <a:ext cx="2104560" cy="447120"/>
          </a:xfrm>
          <a:prstGeom prst="rect">
            <a:avLst/>
          </a:prstGeom>
          <a:noFill/>
          <a:ln w="0">
            <a:noFill/>
          </a:ln>
        </p:spPr>
        <p:txBody>
          <a:bodyPr lIns="90000" tIns="46800" rIns="90000" bIns="46800" anchor="t">
            <a:noAutofit/>
          </a:bodyPr>
          <a:lstStyle>
            <a:lvl1pPr indent="0" algn="l">
              <a:lnSpc>
                <a:spcPct val="100000"/>
              </a:lnSpc>
              <a:buNone/>
              <a:tabLst>
                <a:tab pos="0" algn="l"/>
              </a:tabLst>
              <a:defRPr lang="it-IT" sz="1400" b="0" u="none" strike="noStrike">
                <a:solidFill>
                  <a:srgbClr val="000000"/>
                </a:solidFill>
                <a:effectLst/>
                <a:uFillTx/>
                <a:latin typeface="Times New Roman"/>
              </a:defRPr>
            </a:lvl1pPr>
          </a:lstStyle>
          <a:p>
            <a:pPr indent="0" algn="l">
              <a:lnSpc>
                <a:spcPct val="100000"/>
              </a:lnSpc>
              <a:buNone/>
              <a:tabLst>
                <a:tab pos="0" algn="l"/>
              </a:tabLst>
            </a:pPr>
            <a:r>
              <a:rPr lang="it-IT" sz="1400" b="0" u="none" strike="noStrike">
                <a:solidFill>
                  <a:srgbClr val="000000"/>
                </a:solidFill>
                <a:effectLst/>
                <a:uFillTx/>
                <a:latin typeface="Times New Roman"/>
              </a:rPr>
              <a:t>&lt;data/ora&gt;</a:t>
            </a:r>
            <a:endParaRPr lang="it-IT" sz="1400" b="0" u="none" strike="noStrike">
              <a:solidFill>
                <a:srgbClr val="000000"/>
              </a:solidFill>
              <a:effectLst/>
              <a:uFillTx/>
              <a:latin typeface="Times New Roman"/>
            </a:endParaRPr>
          </a:p>
        </p:txBody>
      </p:sp>
      <p:sp>
        <p:nvSpPr>
          <p:cNvPr id="6" name="PlaceHolder 5"/>
          <p:cNvSpPr>
            <a:spLocks noGrp="1"/>
          </p:cNvSpPr>
          <p:nvPr>
            <p:ph type="body"/>
          </p:nvPr>
        </p:nvSpPr>
        <p:spPr>
          <a:xfrm>
            <a:off x="457200" y="1604520"/>
            <a:ext cx="8226000" cy="3974040"/>
          </a:xfrm>
          <a:prstGeom prst="rect">
            <a:avLst/>
          </a:prstGeom>
          <a:noFill/>
          <a:ln w="0">
            <a:noFill/>
          </a:ln>
        </p:spPr>
        <p:txBody>
          <a:bodyPr lIns="0" tIns="0" rIns="0" bIns="0" anchor="t">
            <a:normAutofit/>
          </a:bodyPr>
          <a:lstStyle>
            <a:lvl1pPr algn="l">
              <a:lnSpc>
                <a:spcPct val="90000"/>
              </a:lnSpc>
              <a:spcBef>
                <a:spcPts val="1417"/>
              </a:spcBef>
              <a:buClr>
                <a:srgbClr val="000000"/>
              </a:buClr>
              <a:buSzPct val="45000"/>
              <a:buFont typeface="Wingdings" charset="2"/>
              <a:buChar char=""/>
              <a:defRPr lang="en-US" sz="2800" b="0" u="none" strike="noStrike">
                <a:solidFill>
                  <a:schemeClr val="dk1"/>
                </a:solidFill>
                <a:effectLst/>
                <a:uFillTx/>
                <a:latin typeface="Arial"/>
              </a:defRPr>
            </a:lvl1pPr>
            <a:lvl2pPr lvl="1" algn="l">
              <a:lnSpc>
                <a:spcPct val="90000"/>
              </a:lnSpc>
              <a:spcBef>
                <a:spcPts val="1134"/>
              </a:spcBef>
              <a:buClr>
                <a:srgbClr val="000000"/>
              </a:buClr>
              <a:buSzPct val="75000"/>
              <a:buFont typeface="Symbol" charset="2"/>
              <a:buChar char=""/>
              <a:defRPr lang="en-US" sz="2000" b="0" u="none" strike="noStrike">
                <a:solidFill>
                  <a:schemeClr val="dk1"/>
                </a:solidFill>
                <a:effectLst/>
                <a:uFillTx/>
                <a:latin typeface="Arial"/>
              </a:defRPr>
            </a:lvl2pPr>
            <a:lvl3pPr lvl="2" algn="l">
              <a:lnSpc>
                <a:spcPct val="90000"/>
              </a:lnSpc>
              <a:spcBef>
                <a:spcPts val="850"/>
              </a:spcBef>
              <a:buClr>
                <a:srgbClr val="000000"/>
              </a:buClr>
              <a:buSzPct val="45000"/>
              <a:buFont typeface="Wingdings" charset="2"/>
              <a:buChar char=""/>
              <a:defRPr lang="en-US" sz="1800" b="0" u="none" strike="noStrike">
                <a:solidFill>
                  <a:schemeClr val="dk1"/>
                </a:solidFill>
                <a:effectLst/>
                <a:uFillTx/>
                <a:latin typeface="Arial"/>
              </a:defRPr>
            </a:lvl3pPr>
            <a:lvl4pPr lvl="3" algn="l">
              <a:lnSpc>
                <a:spcPct val="90000"/>
              </a:lnSpc>
              <a:spcBef>
                <a:spcPts val="567"/>
              </a:spcBef>
              <a:buClr>
                <a:srgbClr val="000000"/>
              </a:buClr>
              <a:buSzPct val="75000"/>
              <a:buFont typeface="Symbol" charset="2"/>
              <a:buChar char=""/>
              <a:defRPr lang="en-US" sz="1800" b="0" u="none" strike="noStrike">
                <a:solidFill>
                  <a:schemeClr val="dk1"/>
                </a:solidFill>
                <a:effectLst/>
                <a:uFillTx/>
                <a:latin typeface="Arial"/>
              </a:defRPr>
            </a:lvl4pPr>
            <a:lvl5pPr lvl="4" algn="l">
              <a:lnSpc>
                <a:spcPct val="90000"/>
              </a:lnSpc>
              <a:spcBef>
                <a:spcPts val="283"/>
              </a:spcBef>
              <a:buClr>
                <a:srgbClr val="000000"/>
              </a:buClr>
              <a:buSzPct val="45000"/>
              <a:buFont typeface="Wingdings" charset="2"/>
              <a:buChar char=""/>
              <a:defRPr lang="en-US" sz="2000" b="0" u="none" strike="noStrike">
                <a:solidFill>
                  <a:schemeClr val="dk1"/>
                </a:solidFill>
                <a:effectLst/>
                <a:uFillTx/>
                <a:latin typeface="Arial"/>
              </a:defRPr>
            </a:lvl5pPr>
            <a:lvl6pPr lvl="5" algn="l">
              <a:lnSpc>
                <a:spcPct val="90000"/>
              </a:lnSpc>
              <a:spcBef>
                <a:spcPts val="283"/>
              </a:spcBef>
              <a:buClr>
                <a:srgbClr val="000000"/>
              </a:buClr>
              <a:buSzPct val="45000"/>
              <a:buFont typeface="Wingdings" charset="2"/>
              <a:buChar char=""/>
              <a:defRPr lang="en-US" sz="2000" b="0" u="none" strike="noStrike">
                <a:solidFill>
                  <a:schemeClr val="dk1"/>
                </a:solidFill>
                <a:effectLst/>
                <a:uFillTx/>
                <a:latin typeface="Arial"/>
              </a:defRPr>
            </a:lvl6pPr>
            <a:lvl7pPr lvl="6" algn="l">
              <a:lnSpc>
                <a:spcPct val="90000"/>
              </a:lnSpc>
              <a:spcBef>
                <a:spcPts val="283"/>
              </a:spcBef>
              <a:buClr>
                <a:srgbClr val="000000"/>
              </a:buClr>
              <a:buSzPct val="45000"/>
              <a:buFont typeface="Wingdings" charset="2"/>
              <a:buChar char=""/>
              <a:defRPr lang="en-US" sz="2000" b="0" u="none" strike="noStrike">
                <a:solidFill>
                  <a:schemeClr val="dk1"/>
                </a:solidFill>
                <a:effectLst/>
                <a:uFillTx/>
                <a:latin typeface="Arial"/>
              </a:defRPr>
            </a:lvl7pPr>
          </a:lstStyle>
          <a:p>
            <a:pPr marL="432000" indent="-324000" algn="l">
              <a:lnSpc>
                <a:spcPct val="90000"/>
              </a:lnSpc>
              <a:spcBef>
                <a:spcPts val="1417"/>
              </a:spcBef>
              <a:buClr>
                <a:srgbClr val="000000"/>
              </a:buClr>
              <a:buSzPct val="45000"/>
              <a:buFont typeface="Wingdings" charset="2"/>
              <a:buChar char=""/>
            </a:pPr>
            <a:r>
              <a:rPr lang="en-US" sz="2800" b="0" u="none" strike="noStrike">
                <a:solidFill>
                  <a:schemeClr val="dk1"/>
                </a:solidFill>
                <a:effectLst/>
                <a:uFillTx/>
                <a:latin typeface="Arial"/>
              </a:rPr>
              <a:t>Fai clic per modificare il formato del testo della struttura</a:t>
            </a:r>
            <a:endParaRPr lang="it-IT" sz="2800" b="0" u="none" strike="noStrike">
              <a:solidFill>
                <a:srgbClr val="000000"/>
              </a:solidFill>
              <a:effectLst/>
              <a:uFillTx/>
              <a:latin typeface="Arial"/>
            </a:endParaRPr>
          </a:p>
          <a:p>
            <a:pPr marL="864000" lvl="1" indent="-324000" algn="l">
              <a:lnSpc>
                <a:spcPct val="90000"/>
              </a:lnSpc>
              <a:spcBef>
                <a:spcPts val="1134"/>
              </a:spcBef>
              <a:buClr>
                <a:srgbClr val="000000"/>
              </a:buClr>
              <a:buSzPct val="75000"/>
              <a:buFont typeface="Symbol" charset="2"/>
              <a:buChar char=""/>
            </a:pPr>
            <a:r>
              <a:rPr lang="en-US" sz="2000" b="0" u="none" strike="noStrike">
                <a:solidFill>
                  <a:schemeClr val="dk1"/>
                </a:solidFill>
                <a:effectLst/>
                <a:uFillTx/>
                <a:latin typeface="Arial"/>
              </a:rPr>
              <a:t>Secondo livello struttura</a:t>
            </a:r>
            <a:endParaRPr lang="it-IT" sz="2000" b="0" u="none" strike="noStrike">
              <a:solidFill>
                <a:srgbClr val="000000"/>
              </a:solidFill>
              <a:effectLst/>
              <a:uFillTx/>
              <a:latin typeface="Arial"/>
            </a:endParaRPr>
          </a:p>
          <a:p>
            <a:pPr marL="1296000" lvl="2" indent="-288000" algn="l">
              <a:lnSpc>
                <a:spcPct val="90000"/>
              </a:lnSpc>
              <a:spcBef>
                <a:spcPts val="850"/>
              </a:spcBef>
              <a:buClr>
                <a:srgbClr val="000000"/>
              </a:buClr>
              <a:buSzPct val="45000"/>
              <a:buFont typeface="Wingdings" charset="2"/>
              <a:buChar char=""/>
            </a:pPr>
            <a:r>
              <a:rPr lang="en-US" sz="1800" b="0" u="none" strike="noStrike">
                <a:solidFill>
                  <a:schemeClr val="dk1"/>
                </a:solidFill>
                <a:effectLst/>
                <a:uFillTx/>
                <a:latin typeface="Arial"/>
              </a:rPr>
              <a:t>Terzo livello struttura</a:t>
            </a:r>
            <a:endParaRPr lang="it-IT" sz="1800" b="0" u="none" strike="noStrike">
              <a:solidFill>
                <a:srgbClr val="000000"/>
              </a:solidFill>
              <a:effectLst/>
              <a:uFillTx/>
              <a:latin typeface="Arial"/>
            </a:endParaRPr>
          </a:p>
          <a:p>
            <a:pPr marL="1728000" lvl="3" indent="-216000" algn="l">
              <a:lnSpc>
                <a:spcPct val="90000"/>
              </a:lnSpc>
              <a:spcBef>
                <a:spcPts val="567"/>
              </a:spcBef>
              <a:buClr>
                <a:srgbClr val="000000"/>
              </a:buClr>
              <a:buSzPct val="75000"/>
              <a:buFont typeface="Symbol" charset="2"/>
              <a:buChar char=""/>
            </a:pPr>
            <a:r>
              <a:rPr lang="en-US" sz="1800" b="0" u="none" strike="noStrike">
                <a:solidFill>
                  <a:schemeClr val="dk1"/>
                </a:solidFill>
                <a:effectLst/>
                <a:uFillTx/>
                <a:latin typeface="Arial"/>
              </a:rPr>
              <a:t>Quarto livello struttura</a:t>
            </a:r>
            <a:endParaRPr lang="it-IT" sz="1800" b="0" u="none" strike="noStrike">
              <a:solidFill>
                <a:srgbClr val="000000"/>
              </a:solidFill>
              <a:effectLst/>
              <a:uFillTx/>
              <a:latin typeface="Arial"/>
            </a:endParaRPr>
          </a:p>
          <a:p>
            <a:pPr marL="2160000" lvl="4" indent="-216000" algn="l">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Arial"/>
              </a:rPr>
              <a:t>Quinto livello struttura</a:t>
            </a:r>
            <a:endParaRPr lang="it-IT" sz="2000" b="0" u="none" strike="noStrike">
              <a:solidFill>
                <a:srgbClr val="000000"/>
              </a:solidFill>
              <a:effectLst/>
              <a:uFillTx/>
              <a:latin typeface="Arial"/>
            </a:endParaRPr>
          </a:p>
          <a:p>
            <a:pPr marL="2592000" lvl="5" indent="-216000" algn="l">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Arial"/>
              </a:rPr>
              <a:t>Sesto livello struttura</a:t>
            </a:r>
            <a:endParaRPr lang="it-IT" sz="2000" b="0" u="none" strike="noStrike">
              <a:solidFill>
                <a:srgbClr val="000000"/>
              </a:solidFill>
              <a:effectLst/>
              <a:uFillTx/>
              <a:latin typeface="Arial"/>
            </a:endParaRPr>
          </a:p>
          <a:p>
            <a:pPr marL="3024000" lvl="6" indent="-216000" algn="l">
              <a:lnSpc>
                <a:spcPct val="90000"/>
              </a:lnSpc>
              <a:spcBef>
                <a:spcPts val="283"/>
              </a:spcBef>
              <a:buClr>
                <a:srgbClr val="000000"/>
              </a:buClr>
              <a:buSzPct val="45000"/>
              <a:buFont typeface="Wingdings" charset="2"/>
              <a:buChar char=""/>
            </a:pPr>
            <a:r>
              <a:rPr lang="en-US" sz="2000" b="0" u="none" strike="noStrike">
                <a:solidFill>
                  <a:schemeClr val="dk1"/>
                </a:solidFill>
                <a:effectLst/>
                <a:uFillTx/>
                <a:latin typeface="Arial"/>
              </a:rPr>
              <a:t>Settimo livello struttura</a:t>
            </a:r>
            <a:endParaRPr lang="it-IT" sz="2000" b="0" u="none" strike="noStrike">
              <a:solidFill>
                <a:srgbClr val="000000"/>
              </a:solidFill>
              <a:effectLst/>
              <a:uFillTx/>
              <a:latin typeface="Arial"/>
            </a:endParaRP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Predefinito 1">
    <p:bg>
      <p:bgPr>
        <a:blipFill rotWithShape="0">
          <a:blip r:embed="rId2"/>
          <a:tile tx="0" ty="0" sx="100000" sy="100000" algn="ctr"/>
        </a:blipFill>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456840" y="115560"/>
            <a:ext cx="8200440" cy="1434600"/>
          </a:xfrm>
          <a:prstGeom prst="rect">
            <a:avLst/>
          </a:prstGeom>
          <a:noFill/>
          <a:ln w="0">
            <a:noFill/>
          </a:ln>
        </p:spPr>
        <p:txBody>
          <a:bodyPr lIns="90000" tIns="46800" rIns="90000" bIns="46800" anchor="ctr">
            <a:spAutoFit/>
          </a:bodyPr>
          <a:lstStyle>
            <a:lvl1pPr indent="0" algn="l">
              <a:lnSpc>
                <a:spcPct val="100000"/>
              </a:lnSpc>
              <a:buNone/>
              <a:tabLst>
                <a:tab pos="0" algn="l"/>
              </a:tabLst>
              <a:defRPr lang="en-US" sz="4400" b="0" u="none" strike="noStrike">
                <a:solidFill>
                  <a:schemeClr val="dk1"/>
                </a:solidFill>
                <a:effectLst/>
                <a:uFillTx/>
                <a:latin typeface="Arial"/>
              </a:defRPr>
            </a:lvl1pPr>
          </a:lstStyle>
          <a:p>
            <a:pPr indent="0" algn="l">
              <a:lnSpc>
                <a:spcPct val="100000"/>
              </a:lnSpc>
              <a:buNone/>
              <a:tabLst>
                <a:tab pos="0" algn="l"/>
              </a:tabLst>
            </a:pPr>
            <a:r>
              <a:rPr lang="en-US" sz="4400" b="0" u="none" strike="noStrike">
                <a:solidFill>
                  <a:schemeClr val="dk1"/>
                </a:solidFill>
                <a:effectLst/>
                <a:uFillTx/>
                <a:latin typeface="Arial"/>
              </a:rPr>
              <a:t>Fai clic per modificare il formato del testo del titolo</a:t>
            </a:r>
            <a:endParaRPr lang="it-IT" sz="4400" b="0" u="none" strike="noStrike">
              <a:solidFill>
                <a:srgbClr val="000000"/>
              </a:solidFill>
              <a:effectLst/>
              <a:uFillTx/>
              <a:latin typeface="Arial"/>
            </a:endParaRPr>
          </a:p>
        </p:txBody>
      </p:sp>
      <p:sp>
        <p:nvSpPr>
          <p:cNvPr id="8" name="PlaceHolder 2"/>
          <p:cNvSpPr>
            <a:spLocks noGrp="1"/>
          </p:cNvSpPr>
          <p:nvPr>
            <p:ph type="body"/>
          </p:nvPr>
        </p:nvSpPr>
        <p:spPr>
          <a:xfrm>
            <a:off x="456840" y="1600200"/>
            <a:ext cx="8200440" cy="4497120"/>
          </a:xfrm>
          <a:prstGeom prst="rect">
            <a:avLst/>
          </a:prstGeom>
          <a:noFill/>
          <a:ln w="0">
            <a:noFill/>
          </a:ln>
        </p:spPr>
        <p:txBody>
          <a:bodyPr lIns="90000" tIns="46800" rIns="90000" bIns="46800" anchor="t">
            <a:normAutofit/>
          </a:bodyPr>
          <a:lstStyle>
            <a:lvl1pPr algn="l">
              <a:lnSpc>
                <a:spcPct val="90000"/>
              </a:lnSpc>
              <a:spcBef>
                <a:spcPts val="1417"/>
              </a:spcBef>
              <a:buClr>
                <a:srgbClr val="000000"/>
              </a:buClr>
              <a:buSzPct val="45000"/>
              <a:buFont typeface="Wingdings" charset="2"/>
              <a:buChar char=""/>
              <a:defRPr lang="en-US" sz="1800" b="0" u="none" strike="noStrike">
                <a:solidFill>
                  <a:schemeClr val="dk1"/>
                </a:solidFill>
                <a:effectLst/>
                <a:uFillTx/>
                <a:latin typeface="Arial"/>
              </a:defRPr>
            </a:lvl1pPr>
            <a:lvl2pPr lvl="1" algn="l">
              <a:lnSpc>
                <a:spcPct val="90000"/>
              </a:lnSpc>
              <a:spcBef>
                <a:spcPts val="1134"/>
              </a:spcBef>
              <a:buClr>
                <a:srgbClr val="000000"/>
              </a:buClr>
              <a:buSzPct val="75000"/>
              <a:buFont typeface="Symbol" charset="2"/>
              <a:buChar char=""/>
              <a:defRPr lang="en-US" sz="1800" b="0" u="none" strike="noStrike">
                <a:solidFill>
                  <a:schemeClr val="dk1"/>
                </a:solidFill>
                <a:effectLst/>
                <a:uFillTx/>
                <a:latin typeface="Arial"/>
              </a:defRPr>
            </a:lvl2pPr>
            <a:lvl3pPr lvl="2" algn="l">
              <a:lnSpc>
                <a:spcPct val="90000"/>
              </a:lnSpc>
              <a:spcBef>
                <a:spcPts val="850"/>
              </a:spcBef>
              <a:buClr>
                <a:srgbClr val="000000"/>
              </a:buClr>
              <a:buSzPct val="45000"/>
              <a:buFont typeface="Wingdings" charset="2"/>
              <a:buChar char=""/>
              <a:defRPr lang="en-US" sz="1800" b="0" u="none" strike="noStrike">
                <a:solidFill>
                  <a:schemeClr val="dk1"/>
                </a:solidFill>
                <a:effectLst/>
                <a:uFillTx/>
                <a:latin typeface="Arial"/>
              </a:defRPr>
            </a:lvl3pPr>
            <a:lvl4pPr lvl="3" algn="l">
              <a:lnSpc>
                <a:spcPct val="90000"/>
              </a:lnSpc>
              <a:spcBef>
                <a:spcPts val="567"/>
              </a:spcBef>
              <a:buClr>
                <a:srgbClr val="000000"/>
              </a:buClr>
              <a:buSzPct val="75000"/>
              <a:buFont typeface="Symbol" charset="2"/>
              <a:buChar char=""/>
              <a:defRPr lang="en-US" sz="1800" b="0" u="none" strike="noStrike">
                <a:solidFill>
                  <a:schemeClr val="dk1"/>
                </a:solidFill>
                <a:effectLst/>
                <a:uFillTx/>
                <a:latin typeface="Arial"/>
              </a:defRPr>
            </a:lvl4pPr>
            <a:lvl5pPr lvl="4" algn="l">
              <a:lnSpc>
                <a:spcPct val="90000"/>
              </a:lnSpc>
              <a:spcBef>
                <a:spcPts val="283"/>
              </a:spcBef>
              <a:buClr>
                <a:srgbClr val="000000"/>
              </a:buClr>
              <a:buSzPct val="45000"/>
              <a:buFont typeface="Wingdings" charset="2"/>
              <a:buChar char=""/>
              <a:defRPr lang="en-US" sz="1800" b="0" u="none" strike="noStrike">
                <a:solidFill>
                  <a:schemeClr val="dk1"/>
                </a:solidFill>
                <a:effectLst/>
                <a:uFillTx/>
                <a:latin typeface="Arial"/>
              </a:defRPr>
            </a:lvl5pPr>
            <a:lvl6pPr lvl="5" algn="l">
              <a:lnSpc>
                <a:spcPct val="90000"/>
              </a:lnSpc>
              <a:spcBef>
                <a:spcPts val="283"/>
              </a:spcBef>
              <a:buClr>
                <a:srgbClr val="000000"/>
              </a:buClr>
              <a:buSzPct val="45000"/>
              <a:buFont typeface="Wingdings" charset="2"/>
              <a:buChar char=""/>
              <a:defRPr lang="en-US" sz="1800" b="0" u="none" strike="noStrike">
                <a:solidFill>
                  <a:schemeClr val="dk1"/>
                </a:solidFill>
                <a:effectLst/>
                <a:uFillTx/>
                <a:latin typeface="Arial"/>
              </a:defRPr>
            </a:lvl6pPr>
            <a:lvl7pPr lvl="6" algn="l">
              <a:lnSpc>
                <a:spcPct val="90000"/>
              </a:lnSpc>
              <a:spcBef>
                <a:spcPts val="283"/>
              </a:spcBef>
              <a:buClr>
                <a:srgbClr val="000000"/>
              </a:buClr>
              <a:buSzPct val="45000"/>
              <a:buFont typeface="Wingdings" charset="2"/>
              <a:buChar char=""/>
              <a:defRPr lang="en-US" sz="1800" b="0" u="none" strike="noStrike">
                <a:solidFill>
                  <a:schemeClr val="dk1"/>
                </a:solidFill>
                <a:effectLst/>
                <a:uFillTx/>
                <a:latin typeface="Arial"/>
              </a:defRPr>
            </a:lvl7pPr>
          </a:lstStyle>
          <a:p>
            <a:pPr marL="432000" indent="-324000" algn="l">
              <a:lnSpc>
                <a:spcPct val="90000"/>
              </a:lnSpc>
              <a:spcBef>
                <a:spcPts val="1417"/>
              </a:spcBef>
              <a:buClr>
                <a:srgbClr val="000000"/>
              </a:buClr>
              <a:buSzPct val="45000"/>
              <a:buFont typeface="Wingdings" charset="2"/>
              <a:buChar char=""/>
            </a:pPr>
            <a:r>
              <a:rPr lang="en-US" sz="1800" b="0" u="none" strike="noStrike">
                <a:solidFill>
                  <a:schemeClr val="dk1"/>
                </a:solidFill>
                <a:effectLst/>
                <a:uFillTx/>
                <a:latin typeface="Arial"/>
              </a:rPr>
              <a:t>Fai clic per modificare il formato del testo della struttura</a:t>
            </a:r>
            <a:endParaRPr lang="it-IT" sz="1800" b="0" u="none" strike="noStrike">
              <a:solidFill>
                <a:srgbClr val="000000"/>
              </a:solidFill>
              <a:effectLst/>
              <a:uFillTx/>
              <a:latin typeface="Arial"/>
            </a:endParaRPr>
          </a:p>
          <a:p>
            <a:pPr marL="864000" lvl="1" indent="-324000" algn="l">
              <a:lnSpc>
                <a:spcPct val="90000"/>
              </a:lnSpc>
              <a:spcBef>
                <a:spcPts val="1134"/>
              </a:spcBef>
              <a:buClr>
                <a:srgbClr val="000000"/>
              </a:buClr>
              <a:buSzPct val="75000"/>
              <a:buFont typeface="Symbol" charset="2"/>
              <a:buChar char=""/>
            </a:pPr>
            <a:r>
              <a:rPr lang="en-US" sz="1800" b="0" u="none" strike="noStrike">
                <a:solidFill>
                  <a:schemeClr val="dk1"/>
                </a:solidFill>
                <a:effectLst/>
                <a:uFillTx/>
                <a:latin typeface="Arial"/>
              </a:rPr>
              <a:t>Secondo livello struttura</a:t>
            </a:r>
            <a:endParaRPr lang="it-IT" sz="1800" b="0" u="none" strike="noStrike">
              <a:solidFill>
                <a:srgbClr val="000000"/>
              </a:solidFill>
              <a:effectLst/>
              <a:uFillTx/>
              <a:latin typeface="Arial"/>
            </a:endParaRPr>
          </a:p>
          <a:p>
            <a:pPr marL="1296000" lvl="2" indent="-288000" algn="l">
              <a:lnSpc>
                <a:spcPct val="90000"/>
              </a:lnSpc>
              <a:spcBef>
                <a:spcPts val="850"/>
              </a:spcBef>
              <a:buClr>
                <a:srgbClr val="000000"/>
              </a:buClr>
              <a:buSzPct val="45000"/>
              <a:buFont typeface="Wingdings" charset="2"/>
              <a:buChar char=""/>
            </a:pPr>
            <a:r>
              <a:rPr lang="en-US" sz="1800" b="0" u="none" strike="noStrike">
                <a:solidFill>
                  <a:schemeClr val="dk1"/>
                </a:solidFill>
                <a:effectLst/>
                <a:uFillTx/>
                <a:latin typeface="Arial"/>
              </a:rPr>
              <a:t>Terzo livello struttura</a:t>
            </a:r>
            <a:endParaRPr lang="it-IT" sz="1800" b="0" u="none" strike="noStrike">
              <a:solidFill>
                <a:srgbClr val="000000"/>
              </a:solidFill>
              <a:effectLst/>
              <a:uFillTx/>
              <a:latin typeface="Arial"/>
            </a:endParaRPr>
          </a:p>
          <a:p>
            <a:pPr marL="1728000" lvl="3" indent="-216000" algn="l">
              <a:lnSpc>
                <a:spcPct val="90000"/>
              </a:lnSpc>
              <a:spcBef>
                <a:spcPts val="567"/>
              </a:spcBef>
              <a:buClr>
                <a:srgbClr val="000000"/>
              </a:buClr>
              <a:buSzPct val="75000"/>
              <a:buFont typeface="Symbol" charset="2"/>
              <a:buChar char=""/>
            </a:pPr>
            <a:r>
              <a:rPr lang="en-US" sz="1800" b="0" u="none" strike="noStrike">
                <a:solidFill>
                  <a:schemeClr val="dk1"/>
                </a:solidFill>
                <a:effectLst/>
                <a:uFillTx/>
                <a:latin typeface="Arial"/>
              </a:rPr>
              <a:t>Quarto livello struttura</a:t>
            </a:r>
            <a:endParaRPr lang="it-IT" sz="1800" b="0" u="none" strike="noStrike">
              <a:solidFill>
                <a:srgbClr val="000000"/>
              </a:solidFill>
              <a:effectLst/>
              <a:uFillTx/>
              <a:latin typeface="Arial"/>
            </a:endParaRPr>
          </a:p>
          <a:p>
            <a:pPr marL="2160000" lvl="4" indent="-216000" algn="l">
              <a:lnSpc>
                <a:spcPct val="90000"/>
              </a:lnSpc>
              <a:spcBef>
                <a:spcPts val="283"/>
              </a:spcBef>
              <a:buClr>
                <a:srgbClr val="000000"/>
              </a:buClr>
              <a:buSzPct val="45000"/>
              <a:buFont typeface="Wingdings" charset="2"/>
              <a:buChar char=""/>
            </a:pPr>
            <a:r>
              <a:rPr lang="en-US" sz="1800" b="0" u="none" strike="noStrike">
                <a:solidFill>
                  <a:schemeClr val="dk1"/>
                </a:solidFill>
                <a:effectLst/>
                <a:uFillTx/>
                <a:latin typeface="Arial"/>
              </a:rPr>
              <a:t>Quinto livello struttura</a:t>
            </a:r>
            <a:endParaRPr lang="it-IT" sz="1800" b="0" u="none" strike="noStrike">
              <a:solidFill>
                <a:srgbClr val="000000"/>
              </a:solidFill>
              <a:effectLst/>
              <a:uFillTx/>
              <a:latin typeface="Arial"/>
            </a:endParaRPr>
          </a:p>
          <a:p>
            <a:pPr marL="2592000" lvl="5" indent="-216000" algn="l">
              <a:lnSpc>
                <a:spcPct val="90000"/>
              </a:lnSpc>
              <a:spcBef>
                <a:spcPts val="283"/>
              </a:spcBef>
              <a:buClr>
                <a:srgbClr val="000000"/>
              </a:buClr>
              <a:buSzPct val="45000"/>
              <a:buFont typeface="Wingdings" charset="2"/>
              <a:buChar char=""/>
            </a:pPr>
            <a:r>
              <a:rPr lang="en-US" sz="1800" b="0" u="none" strike="noStrike">
                <a:solidFill>
                  <a:schemeClr val="dk1"/>
                </a:solidFill>
                <a:effectLst/>
                <a:uFillTx/>
                <a:latin typeface="Arial"/>
              </a:rPr>
              <a:t>Sesto livello struttura</a:t>
            </a:r>
            <a:endParaRPr lang="it-IT" sz="1800" b="0" u="none" strike="noStrike">
              <a:solidFill>
                <a:srgbClr val="000000"/>
              </a:solidFill>
              <a:effectLst/>
              <a:uFillTx/>
              <a:latin typeface="Arial"/>
            </a:endParaRPr>
          </a:p>
          <a:p>
            <a:pPr marL="3024000" lvl="6" indent="-216000" algn="l">
              <a:lnSpc>
                <a:spcPct val="90000"/>
              </a:lnSpc>
              <a:spcBef>
                <a:spcPts val="283"/>
              </a:spcBef>
              <a:buClr>
                <a:srgbClr val="000000"/>
              </a:buClr>
              <a:buSzPct val="45000"/>
              <a:buFont typeface="Wingdings" charset="2"/>
              <a:buChar char=""/>
            </a:pPr>
            <a:r>
              <a:rPr lang="en-US" sz="1800" b="0" u="none" strike="noStrike">
                <a:solidFill>
                  <a:schemeClr val="dk1"/>
                </a:solidFill>
                <a:effectLst/>
                <a:uFillTx/>
                <a:latin typeface="Arial"/>
              </a:rPr>
              <a:t>Settimo livello struttura</a:t>
            </a:r>
            <a:endParaRPr lang="it-IT" sz="1800" b="0" u="none" strike="noStrike">
              <a:solidFill>
                <a:srgbClr val="000000"/>
              </a:solidFill>
              <a:effectLst/>
              <a:uFillTx/>
              <a:latin typeface="Arial"/>
            </a:endParaRPr>
          </a:p>
        </p:txBody>
      </p:sp>
      <p:sp>
        <p:nvSpPr>
          <p:cNvPr id="9" name="PlaceHolder 3"/>
          <p:cNvSpPr>
            <a:spLocks noGrp="1"/>
          </p:cNvSpPr>
          <p:nvPr>
            <p:ph type="ftr" idx="4"/>
          </p:nvPr>
        </p:nvSpPr>
        <p:spPr>
          <a:xfrm>
            <a:off x="3123720" y="6245280"/>
            <a:ext cx="2866680" cy="447120"/>
          </a:xfrm>
          <a:prstGeom prst="rect">
            <a:avLst/>
          </a:prstGeom>
          <a:noFill/>
          <a:ln w="0">
            <a:noFill/>
          </a:ln>
        </p:spPr>
        <p:txBody>
          <a:bodyPr lIns="90000" tIns="46800" rIns="90000" bIns="46800" anchor="t">
            <a:noAutofit/>
          </a:bodyPr>
          <a:lstStyle>
            <a:lvl1pPr indent="0" algn="l" defTabSz="914400">
              <a:lnSpc>
                <a:spcPct val="100000"/>
              </a:lnSpc>
              <a:spcBef>
                <a:spcPts val="62"/>
              </a:spcBef>
              <a:spcAft>
                <a:spcPts val="62"/>
              </a:spcAft>
              <a:buNone/>
              <a:tabLst>
                <a:tab pos="0" algn="l"/>
              </a:tabLst>
              <a:defRPr lang="it-IT" sz="1800" b="0" u="none" strike="noStrike">
                <a:solidFill>
                  <a:srgbClr val="000000"/>
                </a:solidFill>
                <a:effectLst/>
                <a:uFillTx/>
                <a:latin typeface="Arial"/>
                <a:ea typeface="DejaVu Sans"/>
              </a:defRPr>
            </a:lvl1pPr>
          </a:lstStyle>
          <a:p>
            <a:pPr indent="0" algn="l" defTabSz="914400">
              <a:lnSpc>
                <a:spcPct val="100000"/>
              </a:lnSpc>
              <a:spcBef>
                <a:spcPts val="62"/>
              </a:spcBef>
              <a:spcAft>
                <a:spcPts val="62"/>
              </a:spcAft>
              <a:buNone/>
              <a:tabLst>
                <a:tab pos="0" algn="l"/>
              </a:tabLst>
            </a:pPr>
            <a:r>
              <a:rPr lang="it-IT" sz="1800" b="0" u="none" strike="noStrike">
                <a:solidFill>
                  <a:srgbClr val="000000"/>
                </a:solidFill>
                <a:effectLst/>
                <a:uFillTx/>
                <a:latin typeface="Arial"/>
                <a:ea typeface="DejaVu Sans"/>
              </a:rPr>
              <a:t>&lt;piè di pagina&gt;</a:t>
            </a:r>
            <a:endParaRPr lang="it-IT" sz="1800" b="0" u="none" strike="noStrike">
              <a:solidFill>
                <a:srgbClr val="000000"/>
              </a:solidFill>
              <a:effectLst/>
              <a:uFillTx/>
              <a:latin typeface="Times New Roman"/>
            </a:endParaRPr>
          </a:p>
        </p:txBody>
      </p:sp>
      <p:sp>
        <p:nvSpPr>
          <p:cNvPr id="10" name="PlaceHolder 4"/>
          <p:cNvSpPr>
            <a:spLocks noGrp="1"/>
          </p:cNvSpPr>
          <p:nvPr>
            <p:ph type="sldNum" idx="5"/>
          </p:nvPr>
        </p:nvSpPr>
        <p:spPr>
          <a:xfrm>
            <a:off x="6553080" y="6245280"/>
            <a:ext cx="2104560" cy="447120"/>
          </a:xfrm>
          <a:prstGeom prst="rect">
            <a:avLst/>
          </a:prstGeom>
          <a:noFill/>
          <a:ln w="0">
            <a:noFill/>
          </a:ln>
        </p:spPr>
        <p:txBody>
          <a:bodyPr lIns="90000" tIns="46800" rIns="90000" bIns="46800" anchor="t">
            <a:noAutofit/>
          </a:bodyPr>
          <a:lstStyle>
            <a:lvl1pPr indent="0" algn="l" defTabSz="914400">
              <a:lnSpc>
                <a:spcPct val="100000"/>
              </a:lnSpc>
              <a:spcBef>
                <a:spcPts val="62"/>
              </a:spcBef>
              <a:spcAft>
                <a:spcPts val="62"/>
              </a:spcAft>
              <a:buNone/>
              <a:tabLst>
                <a:tab pos="0" algn="l"/>
              </a:tabLst>
              <a:defRPr lang="it-IT" sz="1800" b="0" u="none" strike="noStrike">
                <a:solidFill>
                  <a:srgbClr val="000000"/>
                </a:solidFill>
                <a:effectLst/>
                <a:uFillTx/>
                <a:latin typeface="Arial"/>
                <a:ea typeface="DejaVu Sans"/>
              </a:defRPr>
            </a:lvl1pPr>
          </a:lstStyle>
          <a:p>
            <a:pPr indent="0" algn="l" defTabSz="914400">
              <a:lnSpc>
                <a:spcPct val="100000"/>
              </a:lnSpc>
              <a:spcBef>
                <a:spcPts val="62"/>
              </a:spcBef>
              <a:spcAft>
                <a:spcPts val="62"/>
              </a:spcAft>
              <a:buNone/>
              <a:tabLst>
                <a:tab pos="0" algn="l"/>
              </a:tabLst>
            </a:pPr>
            <a:fld id="{2D79AA43-8351-4F9E-9487-90293B2EA8A1}" type="slidenum">
              <a:rPr lang="it-IT" sz="1800" b="0" u="none" strike="noStrike">
                <a:solidFill>
                  <a:srgbClr val="000000"/>
                </a:solidFill>
                <a:effectLst/>
                <a:uFillTx/>
                <a:latin typeface="Arial"/>
                <a:ea typeface="DejaVu Sans"/>
              </a:rPr>
              <a:t>&lt;numero&gt;</a:t>
            </a:fld>
            <a:endParaRPr lang="it-IT" sz="1800" b="0" u="none" strike="noStrike">
              <a:solidFill>
                <a:srgbClr val="000000"/>
              </a:solidFill>
              <a:effectLst/>
              <a:uFillTx/>
              <a:latin typeface="Times New Roman"/>
            </a:endParaRPr>
          </a:p>
        </p:txBody>
      </p:sp>
      <p:sp>
        <p:nvSpPr>
          <p:cNvPr id="11" name="PlaceHolder 5"/>
          <p:cNvSpPr>
            <a:spLocks noGrp="1"/>
          </p:cNvSpPr>
          <p:nvPr>
            <p:ph type="dt" idx="6"/>
          </p:nvPr>
        </p:nvSpPr>
        <p:spPr>
          <a:xfrm>
            <a:off x="457200" y="6245280"/>
            <a:ext cx="2104560" cy="447120"/>
          </a:xfrm>
          <a:prstGeom prst="rect">
            <a:avLst/>
          </a:prstGeom>
          <a:noFill/>
          <a:ln w="0">
            <a:noFill/>
          </a:ln>
        </p:spPr>
        <p:txBody>
          <a:bodyPr lIns="90000" tIns="46800" rIns="90000" bIns="46800" anchor="t">
            <a:noAutofit/>
          </a:bodyPr>
          <a:lstStyle>
            <a:lvl1pPr indent="0" algn="l">
              <a:lnSpc>
                <a:spcPct val="100000"/>
              </a:lnSpc>
              <a:buNone/>
              <a:tabLst>
                <a:tab pos="0" algn="l"/>
              </a:tabLst>
              <a:defRPr lang="it-IT" sz="1400" b="0" u="none" strike="noStrike">
                <a:solidFill>
                  <a:srgbClr val="000000"/>
                </a:solidFill>
                <a:effectLst/>
                <a:uFillTx/>
                <a:latin typeface="Times New Roman"/>
              </a:defRPr>
            </a:lvl1pPr>
          </a:lstStyle>
          <a:p>
            <a:pPr indent="0" algn="l">
              <a:lnSpc>
                <a:spcPct val="100000"/>
              </a:lnSpc>
              <a:buNone/>
              <a:tabLst>
                <a:tab pos="0" algn="l"/>
              </a:tabLst>
            </a:pPr>
            <a:r>
              <a:rPr lang="it-IT" sz="1400" b="0" u="none" strike="noStrike">
                <a:solidFill>
                  <a:srgbClr val="000000"/>
                </a:solidFill>
                <a:effectLst/>
                <a:uFillTx/>
                <a:latin typeface="Times New Roman"/>
              </a:rPr>
              <a:t>&lt;data/ora&gt;</a:t>
            </a:r>
            <a:endParaRPr lang="it-IT" sz="1400" b="0" u="none" strike="noStrike">
              <a:solidFill>
                <a:srgbClr val="000000"/>
              </a:solidFill>
              <a:effectLst/>
              <a:uFillTx/>
              <a:latin typeface="Times New Roman"/>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2"/>
    <p:sldLayoutId id="2147483650" r:id="rId3"/>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png"/><Relationship Id="rId3" Type="http://schemas.openxmlformats.org/officeDocument/2006/relationships/slideLayout" Target="../slideLayouts/slideLayout2.xml"/><Relationship Id="rId4"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3.png"/><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5.png"/><Relationship Id="rId6" Type="http://schemas.openxmlformats.org/officeDocument/2006/relationships/image" Target="../media/image4.png"/><Relationship Id="rId7" Type="http://schemas.openxmlformats.org/officeDocument/2006/relationships/slideLayout" Target="../slideLayouts/slideLayout2.xml"/><Relationship Id="rId8"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xml"/><Relationship Id="rId3"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5.png"/><Relationship Id="rId3" Type="http://schemas.openxmlformats.org/officeDocument/2006/relationships/image" Target="../media/image5.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slideLayout" Target="../slideLayouts/slideLayout2.xml"/><Relationship Id="rId7"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5.png"/><Relationship Id="rId3" Type="http://schemas.openxmlformats.org/officeDocument/2006/relationships/image" Target="../media/image5.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4.png"/><Relationship Id="rId7" Type="http://schemas.openxmlformats.org/officeDocument/2006/relationships/slideLayout" Target="../slideLayouts/slideLayout2.xml"/><Relationship Id="rId8"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6.png"/><Relationship Id="rId3" Type="http://schemas.openxmlformats.org/officeDocument/2006/relationships/image" Target="../media/image4.png"/><Relationship Id="rId4" Type="http://schemas.openxmlformats.org/officeDocument/2006/relationships/slideLayout" Target="../slideLayouts/slideLayout2.xml"/><Relationship Id="rId5"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png"/><Relationship Id="rId3" Type="http://schemas.openxmlformats.org/officeDocument/2006/relationships/slideLayout" Target="../slideLayouts/slideLayout2.xml"/><Relationship Id="rId4"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5.png"/><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slideLayout" Target="../slideLayouts/slideLayout2.xml"/><Relationship Id="rId6"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xml"/><Relationship Id="rId3"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2.xml"/><Relationship Id="rId3" Type="http://schemas.openxmlformats.org/officeDocument/2006/relationships/notesSlide" Target="../notesSlides/notesSlide12.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18" name="Rectangle 7">
            <a:extLst>
              <a:ext uri="{C183D7F6-B498-43B3-948B-1728B52AA6E4}">
                <adec:decorative xmlns:adec="http://schemas.microsoft.com/office/drawing/2017/decorative" val="1"/>
              </a:ext>
            </a:extLst>
          </p:cNvPr>
          <p:cNvSpPr/>
          <p:nvPr/>
        </p:nvSpPr>
        <p:spPr>
          <a:xfrm>
            <a:off x="0" y="0"/>
            <a:ext cx="9138240" cy="685440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19" name="PlaceHolder 1"/>
          <p:cNvSpPr>
            <a:spLocks noGrp="1"/>
          </p:cNvSpPr>
          <p:nvPr>
            <p:ph type="title"/>
          </p:nvPr>
        </p:nvSpPr>
        <p:spPr>
          <a:xfrm>
            <a:off x="329760" y="665640"/>
            <a:ext cx="3463200" cy="3562560"/>
          </a:xfrm>
          <a:prstGeom prst="rect">
            <a:avLst/>
          </a:prstGeom>
          <a:noFill/>
          <a:ln w="0">
            <a:noFill/>
          </a:ln>
        </p:spPr>
        <p:txBody>
          <a:bodyPr lIns="91440" tIns="45720" rIns="91440" bIns="45720" anchor="b">
            <a:normAutofit/>
          </a:bodyPr>
          <a:p>
            <a:pPr indent="0" algn="l" defTabSz="914400">
              <a:lnSpc>
                <a:spcPct val="90000"/>
              </a:lnSpc>
              <a:spcAft>
                <a:spcPts val="139"/>
              </a:spcAft>
              <a:buNone/>
              <a:tabLst>
                <a:tab pos="0" algn="l"/>
              </a:tabLst>
            </a:pPr>
            <a:r>
              <a:rPr lang="en-US" sz="1900" b="1" u="none" strike="noStrike">
                <a:solidFill>
                  <a:schemeClr val="dk1"/>
                </a:solidFill>
                <a:effectLst/>
                <a:uFillTx/>
                <a:latin typeface="Arial"/>
                <a:ea typeface="DejaVu Sans"/>
              </a:rPr>
              <a:t>XXX CORSO INTERNAZIONALE DI </a:t>
            </a:r>
            <a:br>
              <a:rPr sz="1900"/>
            </a:br>
            <a:r>
              <a:rPr lang="en-US" sz="1900" b="1" u="none" strike="noStrike">
                <a:solidFill>
                  <a:schemeClr val="dk1"/>
                </a:solidFill>
                <a:effectLst/>
                <a:uFillTx/>
                <a:latin typeface="Arial"/>
                <a:ea typeface="DejaVu Sans"/>
              </a:rPr>
              <a:t>FORMAZIONE BIBLIOGRAFICA</a:t>
            </a:r>
            <a:br>
              <a:rPr sz="1900"/>
            </a:br>
            <a:br>
              <a:rPr sz="1900"/>
            </a:br>
            <a:r>
              <a:rPr lang="en-US" sz="1900" b="1" i="1" u="none" strike="noStrike">
                <a:solidFill>
                  <a:schemeClr val="dk1"/>
                </a:solidFill>
                <a:effectLst/>
                <a:uFillTx/>
                <a:latin typeface="Arial"/>
                <a:ea typeface="DejaVu Sans"/>
              </a:rPr>
              <a:t>Medioevo latino. </a:t>
            </a:r>
            <a:br>
              <a:rPr sz="1900"/>
            </a:br>
            <a:r>
              <a:rPr lang="en-US" sz="1900" b="1" i="1" u="none" strike="noStrike">
                <a:solidFill>
                  <a:schemeClr val="dk1"/>
                </a:solidFill>
                <a:effectLst/>
                <a:uFillTx/>
                <a:latin typeface="Arial"/>
                <a:ea typeface="DejaVu Sans"/>
              </a:rPr>
              <a:t>Metodologie e tecniche bibliografiche</a:t>
            </a:r>
            <a:br>
              <a:rPr sz="1900"/>
            </a:br>
            <a:br>
              <a:rPr sz="1900"/>
            </a:br>
            <a:r>
              <a:rPr lang="en-US" sz="1900" b="1" u="none" strike="noStrike">
                <a:solidFill>
                  <a:schemeClr val="dk1"/>
                </a:solidFill>
                <a:effectLst/>
                <a:uFillTx/>
                <a:latin typeface="Arial"/>
                <a:ea typeface="DejaVu Sans"/>
              </a:rPr>
              <a:t>Firenze, SISMEL</a:t>
            </a:r>
            <a:br>
              <a:rPr sz="1900"/>
            </a:br>
            <a:r>
              <a:rPr lang="en-US" sz="1900" b="1" u="none" strike="noStrike">
                <a:solidFill>
                  <a:srgbClr val="000000"/>
                </a:solidFill>
                <a:effectLst/>
                <a:uFillTx/>
                <a:latin typeface="Arial"/>
                <a:ea typeface="DejaVu Sans"/>
              </a:rPr>
              <a:t>28 settembre</a:t>
            </a:r>
            <a:r>
              <a:rPr lang="en-US" sz="1900" b="1" u="none" strike="noStrike">
                <a:solidFill>
                  <a:schemeClr val="dk1"/>
                </a:solidFill>
                <a:effectLst/>
                <a:uFillTx/>
                <a:latin typeface="Arial"/>
                <a:ea typeface="DejaVu Sans"/>
              </a:rPr>
              <a:t> – 2 ottobre 2026</a:t>
            </a:r>
            <a:endParaRPr lang="it-IT" sz="1900" b="0" u="none" strike="noStrike">
              <a:solidFill>
                <a:srgbClr val="000000"/>
              </a:solidFill>
              <a:effectLst/>
              <a:uFillTx/>
              <a:latin typeface="Arial"/>
            </a:endParaRPr>
          </a:p>
        </p:txBody>
      </p:sp>
      <p:sp>
        <p:nvSpPr>
          <p:cNvPr id="20" name="sketchy line">
            <a:extLst>
              <a:ext uri="{C183D7F6-B498-43B3-948B-1728B52AA6E4}">
                <adec:decorative xmlns:adec="http://schemas.microsoft.com/office/drawing/2017/decorative" val="1"/>
              </a:ext>
            </a:extLst>
          </p:cNvPr>
          <p:cNvSpPr/>
          <p:nvPr/>
        </p:nvSpPr>
        <p:spPr>
          <a:xfrm>
            <a:off x="667800" y="4409280"/>
            <a:ext cx="2602440" cy="14760"/>
          </a:xfrm>
          <a:custGeom>
            <a:avLst/>
            <a:gdLst>
              <a:gd name="textAreaLeft" fmla="*/ 0 w 2602440"/>
              <a:gd name="textAreaRight" fmla="*/ 2606040 w 2602440"/>
              <a:gd name="textAreaTop" fmla="*/ 0 h 14760"/>
              <a:gd name="textAreaBottom" fmla="*/ 18360 h 14760"/>
              <a:gd name="GluePoint1X" fmla="*/ 0 w 2606040"/>
              <a:gd name="GluePoint1Y" fmla="*/ 0 h 18288"/>
              <a:gd name="GluePoint2X" fmla="*/ 625450 w 2606040"/>
              <a:gd name="GluePoint2Y" fmla="*/ 0 h 18288"/>
              <a:gd name="GluePoint3X" fmla="*/ 1224839 w 2606040"/>
              <a:gd name="GluePoint3Y" fmla="*/ 0 h 18288"/>
              <a:gd name="GluePoint4X" fmla="*/ 1824228 w 2606040"/>
              <a:gd name="GluePoint4Y" fmla="*/ 0 h 18288"/>
              <a:gd name="GluePoint5X" fmla="*/ 2606040 w 2606040"/>
              <a:gd name="GluePoint5Y" fmla="*/ 0 h 18288"/>
              <a:gd name="GluePoint6X" fmla="*/ 2606040 w 2606040"/>
              <a:gd name="GluePoint6Y" fmla="*/ 18288 h 18288"/>
              <a:gd name="GluePoint7X" fmla="*/ 1902409 w 2606040"/>
              <a:gd name="GluePoint7Y" fmla="*/ 18288 h 18288"/>
              <a:gd name="GluePoint8X" fmla="*/ 1276960 w 2606040"/>
              <a:gd name="GluePoint8Y" fmla="*/ 18288 h 18288"/>
              <a:gd name="GluePoint9X" fmla="*/ 677570 w 2606040"/>
              <a:gd name="GluePoint9Y" fmla="*/ 18288 h 18288"/>
              <a:gd name="GluePoint10X" fmla="*/ 0 w 2606040"/>
              <a:gd name="GluePoint10Y" fmla="*/ 18288 h 18288"/>
              <a:gd name="GluePoint11X" fmla="*/ 0 w 2606040"/>
              <a:gd name="GluePoint11Y" fmla="*/ 0 h 1828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Lst>
            <a:rect l="textAreaLeft" t="textAreaTop" r="textAreaRight" b="textAreaBottom"/>
            <a:pathLst>
              <a:path fill="none" w="2606040" h="18288">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stroke="0" w="2606040" h="18288">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cap="rnd" w="44450">
            <a:solidFill>
              <a:srgbClr val="0369A3"/>
            </a:solidFill>
            <a:round/>
          </a:ln>
        </p:spPr>
        <p:style>
          <a:lnRef idx="2">
            <a:schemeClr val="accent1">
              <a:shade val="50000"/>
            </a:schemeClr>
          </a:lnRef>
          <a:fillRef idx="1">
            <a:schemeClr val="accent1"/>
          </a:fillRef>
          <a:effectRef idx="0">
            <a:schemeClr val="accent1"/>
          </a:effectRef>
          <a:fontRef idx="minor"/>
        </p:style>
        <p:txBody>
          <a:bodyPr lIns="90000" tIns="-26640" rIns="90000" bIns="-26640" anchor="ctr">
            <a:noAutofit/>
          </a:bodyPr>
          <a:p>
            <a:endParaRPr lang="en-US" sz="1800" b="0" u="none" strike="noStrike">
              <a:solidFill>
                <a:schemeClr val="lt1"/>
              </a:solidFill>
              <a:effectLst/>
              <a:uFillTx/>
              <a:latin typeface="Arial"/>
            </a:endParaRPr>
          </a:p>
        </p:txBody>
      </p:sp>
      <p:sp>
        <p:nvSpPr>
          <p:cNvPr id="21" name="Picture 10" descr="A circular object with a drawing of a monkey&#10;&#10;AI-generated content may be incorrect."/>
          <p:cNvSpPr/>
          <p:nvPr/>
        </p:nvSpPr>
        <p:spPr>
          <a:xfrm>
            <a:off x="3983760" y="0"/>
            <a:ext cx="5155560" cy="6854400"/>
          </a:xfrm>
          <a:custGeom>
            <a:avLst/>
            <a:gdLst>
              <a:gd name="textAreaLeft" fmla="*/ 0 w 5155560"/>
              <a:gd name="textAreaRight" fmla="*/ 5159160 w 5155560"/>
              <a:gd name="textAreaTop" fmla="*/ 0 h 6854400"/>
              <a:gd name="textAreaBottom" fmla="*/ 6858000 h 6854400"/>
            </a:gdLst>
            <a:ahLst/>
            <a:cxnLst/>
            <a:rect l="textAreaLeft" t="textAreaTop" r="textAreaRight" b="textAreaBottom"/>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blipFill rotWithShape="0">
            <a:blip r:embed="rId1"/>
            <a:srcRect/>
            <a:stretch/>
          </a:blipFill>
          <a:ln w="0">
            <a:noFill/>
          </a:ln>
        </p:spPr>
        <p:style>
          <a:lnRef idx="0"/>
          <a:fillRef idx="0"/>
          <a:effectRef idx="0"/>
          <a:fontRef idx="minor"/>
        </p:style>
        <p:txBody>
          <a:bodyPr lIns="90000" tIns="45000" rIns="90000" bIns="45000" anchor="t">
            <a:noAutofit/>
          </a:bodyPr>
          <a:p>
            <a:endParaRPr lang="it-IT"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137160"/>
            <a:ext cx="8226000" cy="56736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Identify a medieval text</a:t>
            </a:r>
            <a:endParaRPr lang="it-IT" sz="2400" b="0" u="none" strike="noStrike">
              <a:solidFill>
                <a:srgbClr val="000000"/>
              </a:solidFill>
              <a:effectLst/>
              <a:uFillTx/>
              <a:latin typeface="Arial"/>
            </a:endParaRPr>
          </a:p>
        </p:txBody>
      </p:sp>
      <p:sp>
        <p:nvSpPr>
          <p:cNvPr id="23" name="PlaceHolder 2"/>
          <p:cNvSpPr>
            <a:spLocks noGrp="1"/>
          </p:cNvSpPr>
          <p:nvPr>
            <p:ph/>
          </p:nvPr>
        </p:nvSpPr>
        <p:spPr>
          <a:xfrm>
            <a:off x="457200" y="1600200"/>
            <a:ext cx="8226000" cy="4522320"/>
          </a:xfrm>
          <a:prstGeom prst="rect">
            <a:avLst/>
          </a:prstGeom>
          <a:noFill/>
          <a:ln w="0">
            <a:noFill/>
          </a:ln>
        </p:spPr>
        <p:txBody>
          <a:bodyPr lIns="90000" tIns="46800" rIns="90000" bIns="46800" anchor="t">
            <a:normAutofit/>
          </a:bodyPr>
          <a:p>
            <a:pPr marL="325440" indent="-325440" algn="just" defTabSz="914400">
              <a:lnSpc>
                <a:spcPct val="150000"/>
              </a:lnSpc>
              <a:spcBef>
                <a:spcPts val="462"/>
              </a:spcBef>
              <a:spcAft>
                <a:spcPts val="62"/>
              </a:spcAft>
              <a:buSzPct val="103090"/>
              <a:buBlip>
                <a:blip r:embed="rId1"/>
              </a:buBlip>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This lesson will provide information on tools to be used in the identification of medieval authors, their works, and anonymous texts. This research process is often faced by medievists (for example in editions and in studies devoted to individual authors), by those that describe manuscripts, and also by the staff of «Medioevo latino»</a:t>
            </a:r>
            <a:endParaRPr lang="it-IT" sz="1600" b="0" u="none" strike="noStrike">
              <a:solidFill>
                <a:srgbClr val="000000"/>
              </a:solidFill>
              <a:effectLst/>
              <a:uFillTx/>
              <a:latin typeface="Arial"/>
            </a:endParaRPr>
          </a:p>
          <a:p>
            <a:pPr marL="343080" indent="-325440" algn="just" defTabSz="914400">
              <a:lnSpc>
                <a:spcPct val="150000"/>
              </a:lnSpc>
              <a:spcBef>
                <a:spcPts val="462"/>
              </a:spcBef>
              <a:spcAft>
                <a:spcPts val="62"/>
              </a:spcAft>
              <a:buNone/>
              <a:tabLst>
                <a:tab pos="0" algn="l"/>
              </a:tabLst>
            </a:pPr>
            <a:endParaRPr lang="it-IT" sz="1600" b="0" u="none" strike="noStrike">
              <a:solidFill>
                <a:srgbClr val="000000"/>
              </a:solidFill>
              <a:effectLst/>
              <a:uFillTx/>
              <a:latin typeface="Arial"/>
            </a:endParaRPr>
          </a:p>
        </p:txBody>
      </p:sp>
      <p:sp>
        <p:nvSpPr>
          <p:cNvPr id="24" name="Rectangle 3"/>
          <p:cNvSpPr/>
          <p:nvPr/>
        </p:nvSpPr>
        <p:spPr>
          <a:xfrm>
            <a:off x="0" y="6180840"/>
            <a:ext cx="9140400" cy="6735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25" name="PlaceHolder 3"/>
          <p:cNvSpPr>
            <a:spLocks noGrp="1"/>
          </p:cNvSpPr>
          <p:nvPr>
            <p:ph type="sldNum" idx="10"/>
          </p:nvPr>
        </p:nvSpPr>
        <p:spPr>
          <a:xfrm>
            <a:off x="6132960" y="6318720"/>
            <a:ext cx="2467800" cy="3981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850399BC-46CF-49CC-8BBD-1642F0B1D8D0}" type="slidenum">
              <a:rPr lang="en-US" sz="1800" b="0" i="1" u="none" strike="noStrike">
                <a:solidFill>
                  <a:schemeClr val="lt1"/>
                </a:solidFill>
                <a:effectLst/>
                <a:uFillTx/>
                <a:latin typeface="Arial"/>
                <a:ea typeface="DejaVu Sans"/>
              </a:rPr>
              <a:t>2</a:t>
            </a:fld>
            <a:endParaRPr lang="it-IT" sz="1800" b="0" u="none" strike="noStrike">
              <a:solidFill>
                <a:srgbClr val="000000"/>
              </a:solidFill>
              <a:effectLst/>
              <a:uFillTx/>
              <a:latin typeface="Times New Roman"/>
            </a:endParaRPr>
          </a:p>
        </p:txBody>
      </p:sp>
      <p:pic>
        <p:nvPicPr>
          <p:cNvPr id="26" name="Picture 6" descr="A circular object with a drawing of a monkey&#10;&#10;AI-generated content may be incorrect."/>
          <p:cNvPicPr/>
          <p:nvPr/>
        </p:nvPicPr>
        <p:blipFill>
          <a:blip r:embed="rId2"/>
          <a:stretch/>
        </p:blipFill>
        <p:spPr>
          <a:xfrm>
            <a:off x="468360" y="6244200"/>
            <a:ext cx="553320" cy="546840"/>
          </a:xfrm>
          <a:prstGeom prst="rect">
            <a:avLst/>
          </a:prstGeom>
          <a:noFill/>
          <a:ln w="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0"/>
            <a:ext cx="8226000" cy="84168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it-IT" sz="2400" b="1" u="none" strike="noStrike">
                <a:solidFill>
                  <a:srgbClr val="333399"/>
                </a:solidFill>
                <a:effectLst/>
                <a:uFillTx/>
                <a:latin typeface="Arial"/>
                <a:ea typeface="DejaVu Sans"/>
              </a:rPr>
              <a:t>Guides for the identification of medieval texts</a:t>
            </a:r>
            <a:endParaRPr lang="it-IT" sz="2400" b="0" u="none" strike="noStrike">
              <a:solidFill>
                <a:srgbClr val="000000"/>
              </a:solidFill>
              <a:effectLst/>
              <a:uFillTx/>
              <a:latin typeface="Arial"/>
            </a:endParaRPr>
          </a:p>
        </p:txBody>
      </p:sp>
      <p:sp>
        <p:nvSpPr>
          <p:cNvPr id="28" name="PlaceHolder 2"/>
          <p:cNvSpPr>
            <a:spLocks noGrp="1"/>
          </p:cNvSpPr>
          <p:nvPr>
            <p:ph/>
          </p:nvPr>
        </p:nvSpPr>
        <p:spPr>
          <a:xfrm>
            <a:off x="457200" y="908640"/>
            <a:ext cx="8226000" cy="5213880"/>
          </a:xfrm>
          <a:prstGeom prst="rect">
            <a:avLst/>
          </a:prstGeom>
          <a:noFill/>
          <a:ln w="0">
            <a:noFill/>
          </a:ln>
        </p:spPr>
        <p:txBody>
          <a:bodyPr lIns="90000" tIns="46800" rIns="90000" bIns="46800" anchor="t">
            <a:normAutofit lnSpcReduction="9999"/>
          </a:bodyPr>
          <a:p>
            <a:pPr marL="432000" indent="-324000" algn="just" defTabSz="914400">
              <a:lnSpc>
                <a:spcPct val="160000"/>
              </a:lnSpc>
              <a:spcBef>
                <a:spcPts val="462"/>
              </a:spcBef>
              <a:spcAft>
                <a:spcPts val="62"/>
              </a:spcAft>
              <a:buClr>
                <a:srgbClr val="333399"/>
              </a:buClr>
              <a:buSzPct val="135000"/>
              <a:buFont typeface="Wingdings" charset="2"/>
              <a:buChar char=""/>
              <a:tabLst>
                <a:tab pos="0" algn="l"/>
                <a:tab pos="104760" algn="l"/>
                <a:tab pos="554040" algn="l"/>
                <a:tab pos="1003320" algn="l"/>
                <a:tab pos="1452600" algn="l"/>
                <a:tab pos="1901880" algn="l"/>
                <a:tab pos="2351160" algn="l"/>
                <a:tab pos="2800440" algn="l"/>
                <a:tab pos="3249720" algn="l"/>
                <a:tab pos="3699000" algn="l"/>
                <a:tab pos="4148280" algn="l"/>
                <a:tab pos="4597560" algn="l"/>
                <a:tab pos="5046840" algn="l"/>
                <a:tab pos="5495760" algn="l"/>
                <a:tab pos="5945040" algn="l"/>
                <a:tab pos="6394320" algn="l"/>
                <a:tab pos="6843600" algn="l"/>
                <a:tab pos="7292880" algn="l"/>
                <a:tab pos="7742160" algn="l"/>
                <a:tab pos="8191440" algn="l"/>
                <a:tab pos="864072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J. Berlioz et alii </a:t>
            </a:r>
            <a:r>
              <a:rPr lang="en-US" sz="1600" b="0" i="1" u="none" strike="noStrike">
                <a:solidFill>
                  <a:srgbClr val="000000"/>
                </a:solidFill>
                <a:effectLst/>
                <a:uFillTx/>
                <a:latin typeface="Arial"/>
                <a:ea typeface="DejaVu Sans"/>
              </a:rPr>
              <a:t>Identifier sources et citations </a:t>
            </a:r>
            <a:r>
              <a:rPr lang="en-US" sz="1600" b="0" u="none" strike="noStrike">
                <a:solidFill>
                  <a:srgbClr val="000000"/>
                </a:solidFill>
                <a:effectLst/>
                <a:uFillTx/>
                <a:latin typeface="Arial"/>
                <a:ea typeface="DejaVu Sans"/>
              </a:rPr>
              <a:t>Turnhout 1994</a:t>
            </a:r>
            <a:endParaRPr lang="it-IT" sz="1600" b="0" u="none" strike="noStrike">
              <a:solidFill>
                <a:srgbClr val="000000"/>
              </a:solidFill>
              <a:effectLst/>
              <a:uFillTx/>
              <a:latin typeface="Arial"/>
            </a:endParaRPr>
          </a:p>
          <a:p>
            <a:pPr marL="432000" indent="-324000" algn="just" defTabSz="914400">
              <a:lnSpc>
                <a:spcPct val="160000"/>
              </a:lnSpc>
              <a:spcBef>
                <a:spcPts val="462"/>
              </a:spcBef>
              <a:spcAft>
                <a:spcPts val="62"/>
              </a:spcAft>
              <a:buSzPct val="103090"/>
              <a:buBlip>
                <a:blip r:embed="rId1"/>
              </a:buBlip>
              <a:tabLst>
                <a:tab pos="0" algn="l"/>
                <a:tab pos="104760" algn="l"/>
                <a:tab pos="554040" algn="l"/>
                <a:tab pos="1003320" algn="l"/>
                <a:tab pos="1452600" algn="l"/>
                <a:tab pos="1901880" algn="l"/>
                <a:tab pos="2351160" algn="l"/>
                <a:tab pos="2800440" algn="l"/>
                <a:tab pos="3249720" algn="l"/>
                <a:tab pos="3699000" algn="l"/>
                <a:tab pos="4148280" algn="l"/>
                <a:tab pos="4597560" algn="l"/>
                <a:tab pos="5046840" algn="l"/>
                <a:tab pos="5495760" algn="l"/>
                <a:tab pos="5945040" algn="l"/>
                <a:tab pos="6394320" algn="l"/>
                <a:tab pos="6843600" algn="l"/>
                <a:tab pos="7292880" algn="l"/>
                <a:tab pos="7742160" algn="l"/>
                <a:tab pos="8191440" algn="l"/>
                <a:tab pos="864072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 this guide gives useful information, but not a precise definition of what exactly is the process of identification</a:t>
            </a:r>
            <a:endParaRPr lang="it-IT" sz="1600" b="0" u="none" strike="noStrike">
              <a:solidFill>
                <a:srgbClr val="000000"/>
              </a:solidFill>
              <a:effectLst/>
              <a:uFillTx/>
              <a:latin typeface="Arial"/>
            </a:endParaRPr>
          </a:p>
          <a:p>
            <a:pPr marL="432000" indent="-324000" algn="just" defTabSz="914400">
              <a:lnSpc>
                <a:spcPct val="160000"/>
              </a:lnSpc>
              <a:spcBef>
                <a:spcPts val="462"/>
              </a:spcBef>
              <a:spcAft>
                <a:spcPts val="62"/>
              </a:spcAft>
              <a:buSzPct val="103090"/>
              <a:buBlip>
                <a:blip r:embed="rId2"/>
              </a:buBlip>
              <a:tabLst>
                <a:tab pos="0" algn="l"/>
                <a:tab pos="104760" algn="l"/>
                <a:tab pos="554040" algn="l"/>
                <a:tab pos="1003320" algn="l"/>
                <a:tab pos="1452600" algn="l"/>
                <a:tab pos="1901880" algn="l"/>
                <a:tab pos="2351160" algn="l"/>
                <a:tab pos="2800440" algn="l"/>
                <a:tab pos="3249720" algn="l"/>
                <a:tab pos="3699000" algn="l"/>
                <a:tab pos="4148280" algn="l"/>
                <a:tab pos="4597560" algn="l"/>
                <a:tab pos="5046840" algn="l"/>
                <a:tab pos="5495760" algn="l"/>
                <a:tab pos="5945040" algn="l"/>
                <a:tab pos="6394320" algn="l"/>
                <a:tab pos="6843600" algn="l"/>
                <a:tab pos="7292880" algn="l"/>
                <a:tab pos="7742160" algn="l"/>
                <a:tab pos="8191440" algn="l"/>
                <a:tab pos="864072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R. Sharpe </a:t>
            </a:r>
            <a:r>
              <a:rPr lang="en-US" sz="1600" b="0" i="1" u="none" strike="noStrike">
                <a:solidFill>
                  <a:srgbClr val="000000"/>
                </a:solidFill>
                <a:effectLst/>
                <a:uFillTx/>
                <a:latin typeface="Arial"/>
                <a:ea typeface="DejaVu Sans"/>
              </a:rPr>
              <a:t>Titulus. Identifying Medieval Latin Texts. An Evidence-Based Approach </a:t>
            </a:r>
            <a:r>
              <a:rPr lang="en-US" sz="1600" b="0" u="none" strike="noStrike">
                <a:solidFill>
                  <a:srgbClr val="000000"/>
                </a:solidFill>
                <a:effectLst/>
                <a:uFillTx/>
                <a:latin typeface="Arial"/>
                <a:ea typeface="DejaVu Sans"/>
              </a:rPr>
              <a:t>Turnhout 2003</a:t>
            </a:r>
            <a:endParaRPr lang="it-IT" sz="1600" b="0" u="none" strike="noStrike">
              <a:solidFill>
                <a:srgbClr val="000000"/>
              </a:solidFill>
              <a:effectLst/>
              <a:uFillTx/>
              <a:latin typeface="Arial"/>
            </a:endParaRPr>
          </a:p>
          <a:p>
            <a:pPr marL="432000" indent="-324000" algn="just" defTabSz="914400">
              <a:lnSpc>
                <a:spcPct val="160000"/>
              </a:lnSpc>
              <a:spcBef>
                <a:spcPts val="462"/>
              </a:spcBef>
              <a:spcAft>
                <a:spcPts val="62"/>
              </a:spcAft>
              <a:buSzPct val="103090"/>
              <a:buBlip>
                <a:blip r:embed="rId3"/>
              </a:buBlip>
              <a:tabLst>
                <a:tab pos="0" algn="l"/>
                <a:tab pos="104760" algn="l"/>
                <a:tab pos="554040" algn="l"/>
                <a:tab pos="1003320" algn="l"/>
                <a:tab pos="1452600" algn="l"/>
                <a:tab pos="1901880" algn="l"/>
                <a:tab pos="2351160" algn="l"/>
                <a:tab pos="2800440" algn="l"/>
                <a:tab pos="3249720" algn="l"/>
                <a:tab pos="3699000" algn="l"/>
                <a:tab pos="4148280" algn="l"/>
                <a:tab pos="4597560" algn="l"/>
                <a:tab pos="5046840" algn="l"/>
                <a:tab pos="5495760" algn="l"/>
                <a:tab pos="5945040" algn="l"/>
                <a:tab pos="6394320" algn="l"/>
                <a:tab pos="6843600" algn="l"/>
                <a:tab pos="7292880" algn="l"/>
                <a:tab pos="7742160" algn="l"/>
                <a:tab pos="8191440" algn="l"/>
                <a:tab pos="864072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  this guide gives a definition of the identification process:</a:t>
            </a:r>
            <a:endParaRPr lang="it-IT" sz="1600" b="0" u="none" strike="noStrike">
              <a:solidFill>
                <a:srgbClr val="000000"/>
              </a:solidFill>
              <a:effectLst/>
              <a:uFillTx/>
              <a:latin typeface="Arial"/>
            </a:endParaRPr>
          </a:p>
          <a:p>
            <a:pPr marL="432000" indent="-324000" algn="just" defTabSz="914400">
              <a:lnSpc>
                <a:spcPct val="160000"/>
              </a:lnSpc>
              <a:spcBef>
                <a:spcPts val="462"/>
              </a:spcBef>
              <a:spcAft>
                <a:spcPts val="62"/>
              </a:spcAft>
              <a:buSzPct val="103090"/>
              <a:buBlip>
                <a:blip r:embed="rId4"/>
              </a:buBlip>
              <a:tabLst>
                <a:tab pos="0" algn="l"/>
                <a:tab pos="104760" algn="l"/>
                <a:tab pos="554040" algn="l"/>
                <a:tab pos="1003320" algn="l"/>
                <a:tab pos="1452600" algn="l"/>
                <a:tab pos="1901880" algn="l"/>
                <a:tab pos="2351160" algn="l"/>
                <a:tab pos="2800440" algn="l"/>
                <a:tab pos="3249720" algn="l"/>
                <a:tab pos="3699000" algn="l"/>
                <a:tab pos="4148280" algn="l"/>
                <a:tab pos="4597560" algn="l"/>
                <a:tab pos="5046840" algn="l"/>
                <a:tab pos="5495760" algn="l"/>
                <a:tab pos="5945040" algn="l"/>
                <a:tab pos="6394320" algn="l"/>
                <a:tab pos="6843600" algn="l"/>
                <a:tab pos="7292880" algn="l"/>
                <a:tab pos="7742160" algn="l"/>
                <a:tab pos="8191440" algn="l"/>
                <a:tab pos="864072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   you can «recognize» a text without having identified it (you may be aware of the presence of the same text in one or more manuscripts without knowing what text it is)</a:t>
            </a:r>
            <a:endParaRPr lang="it-IT" sz="1600" b="0" u="none" strike="noStrike">
              <a:solidFill>
                <a:srgbClr val="000000"/>
              </a:solidFill>
              <a:effectLst/>
              <a:uFillTx/>
              <a:latin typeface="Arial"/>
            </a:endParaRPr>
          </a:p>
          <a:p>
            <a:pPr marL="432000" indent="-324000" algn="just" defTabSz="914400">
              <a:lnSpc>
                <a:spcPct val="160000"/>
              </a:lnSpc>
              <a:spcBef>
                <a:spcPts val="462"/>
              </a:spcBef>
              <a:spcAft>
                <a:spcPts val="62"/>
              </a:spcAft>
              <a:buSzPct val="103090"/>
              <a:buBlip>
                <a:blip r:embed="rId5"/>
              </a:buBlip>
              <a:tabLst>
                <a:tab pos="0" algn="l"/>
                <a:tab pos="104760" algn="l"/>
                <a:tab pos="554040" algn="l"/>
                <a:tab pos="1003320" algn="l"/>
                <a:tab pos="1452600" algn="l"/>
                <a:tab pos="1901880" algn="l"/>
                <a:tab pos="2351160" algn="l"/>
                <a:tab pos="2800440" algn="l"/>
                <a:tab pos="3249720" algn="l"/>
                <a:tab pos="3699000" algn="l"/>
                <a:tab pos="4148280" algn="l"/>
                <a:tab pos="4597560" algn="l"/>
                <a:tab pos="5046840" algn="l"/>
                <a:tab pos="5495760" algn="l"/>
                <a:tab pos="5945040" algn="l"/>
                <a:tab pos="6394320" algn="l"/>
                <a:tab pos="6843600" algn="l"/>
                <a:tab pos="7292880" algn="l"/>
                <a:tab pos="7742160" algn="l"/>
                <a:tab pos="8191440" algn="l"/>
                <a:tab pos="864072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   identify means «fix» a text as such (</a:t>
            </a:r>
            <a:r>
              <a:rPr lang="en-GB" sz="1600" b="0" u="none" strike="noStrike">
                <a:solidFill>
                  <a:srgbClr val="000000"/>
                </a:solidFill>
                <a:effectLst/>
                <a:uFillTx/>
                <a:latin typeface="Arial"/>
                <a:ea typeface="DejaVu Sans"/>
              </a:rPr>
              <a:t>«</a:t>
            </a:r>
            <a:r>
              <a:rPr lang="en-GB" sz="1600" b="1" u="none" strike="noStrike">
                <a:solidFill>
                  <a:srgbClr val="000000"/>
                </a:solidFill>
                <a:effectLst/>
                <a:uFillTx/>
                <a:latin typeface="Arial"/>
                <a:ea typeface="DejaVu Sans"/>
              </a:rPr>
              <a:t>the coordinates of a text – author, title, incipit – correspond to those of a text known independently</a:t>
            </a:r>
            <a:r>
              <a:rPr lang="en-GB" sz="1600" b="0" u="none" strike="noStrike">
                <a:solidFill>
                  <a:srgbClr val="000000"/>
                </a:solidFill>
                <a:effectLst/>
                <a:uFillTx/>
                <a:latin typeface="Arial"/>
                <a:ea typeface="DejaVu Sans"/>
              </a:rPr>
              <a:t>», p. 59) </a:t>
            </a:r>
            <a:r>
              <a:rPr lang="en-US" sz="1600" b="0" u="none" strike="noStrike">
                <a:solidFill>
                  <a:srgbClr val="000000"/>
                </a:solidFill>
                <a:effectLst/>
                <a:uFillTx/>
                <a:latin typeface="Arial"/>
                <a:ea typeface="DejaVu Sans"/>
              </a:rPr>
              <a:t>and be able to communicate its identity </a:t>
            </a:r>
            <a:r>
              <a:rPr lang="en-GB" sz="1600" b="0" u="none" strike="noStrike">
                <a:solidFill>
                  <a:srgbClr val="000000"/>
                </a:solidFill>
                <a:effectLst/>
                <a:uFillTx/>
                <a:latin typeface="Arial"/>
                <a:ea typeface="DejaVu Sans"/>
              </a:rPr>
              <a:t>(«</a:t>
            </a:r>
            <a:r>
              <a:rPr lang="en-GB" sz="1600" b="1" u="none" strike="noStrike">
                <a:solidFill>
                  <a:srgbClr val="000000"/>
                </a:solidFill>
                <a:effectLst/>
                <a:uFillTx/>
                <a:latin typeface="Arial"/>
                <a:ea typeface="DejaVu Sans"/>
              </a:rPr>
              <a:t>having or deriving the knowledge </a:t>
            </a:r>
            <a:r>
              <a:rPr lang="en-GB" sz="1600" b="1" i="1" u="none" strike="noStrike">
                <a:solidFill>
                  <a:srgbClr val="000000"/>
                </a:solidFill>
                <a:effectLst/>
                <a:uFillTx/>
                <a:latin typeface="Arial"/>
                <a:ea typeface="DejaVu Sans"/>
              </a:rPr>
              <a:t>both </a:t>
            </a:r>
            <a:r>
              <a:rPr lang="en-GB" sz="1600" b="1" u="none" strike="noStrike">
                <a:solidFill>
                  <a:srgbClr val="000000"/>
                </a:solidFill>
                <a:effectLst/>
                <a:uFillTx/>
                <a:latin typeface="Arial"/>
                <a:ea typeface="DejaVu Sans"/>
              </a:rPr>
              <a:t>to pin down the text </a:t>
            </a:r>
            <a:r>
              <a:rPr lang="en-GB" sz="1600" b="1" i="1" u="none" strike="noStrike">
                <a:solidFill>
                  <a:srgbClr val="000000"/>
                </a:solidFill>
                <a:effectLst/>
                <a:uFillTx/>
                <a:latin typeface="Arial"/>
                <a:ea typeface="DejaVu Sans"/>
              </a:rPr>
              <a:t>and </a:t>
            </a:r>
            <a:r>
              <a:rPr lang="en-GB" sz="1600" b="1" u="none" strike="noStrike">
                <a:solidFill>
                  <a:srgbClr val="000000"/>
                </a:solidFill>
                <a:effectLst/>
                <a:uFillTx/>
                <a:latin typeface="Arial"/>
                <a:ea typeface="DejaVu Sans"/>
              </a:rPr>
              <a:t>to communicate its identity</a:t>
            </a:r>
            <a:r>
              <a:rPr lang="en-GB" sz="1600" b="0" u="none" strike="noStrike">
                <a:solidFill>
                  <a:srgbClr val="000000"/>
                </a:solidFill>
                <a:effectLst/>
                <a:uFillTx/>
                <a:latin typeface="Arial"/>
                <a:ea typeface="DejaVu Sans"/>
              </a:rPr>
              <a:t>», p. 59)</a:t>
            </a:r>
            <a:endParaRPr lang="it-IT" sz="1600" b="0" u="none" strike="noStrike">
              <a:solidFill>
                <a:srgbClr val="000000"/>
              </a:solidFill>
              <a:effectLst/>
              <a:uFillTx/>
              <a:latin typeface="Arial"/>
            </a:endParaRPr>
          </a:p>
        </p:txBody>
      </p:sp>
      <p:sp>
        <p:nvSpPr>
          <p:cNvPr id="29" name="Rectangle 3"/>
          <p:cNvSpPr/>
          <p:nvPr/>
        </p:nvSpPr>
        <p:spPr>
          <a:xfrm>
            <a:off x="0" y="6180840"/>
            <a:ext cx="9140400" cy="6735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30" name="PlaceHolder 3"/>
          <p:cNvSpPr>
            <a:spLocks noGrp="1"/>
          </p:cNvSpPr>
          <p:nvPr>
            <p:ph type="sldNum" idx="11"/>
          </p:nvPr>
        </p:nvSpPr>
        <p:spPr>
          <a:xfrm>
            <a:off x="6132960" y="6318720"/>
            <a:ext cx="2467800" cy="3981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871FDF58-AD96-4E8E-945C-D1B7E34AB943}" type="slidenum">
              <a:rPr lang="en-US" sz="1800" b="0" i="1" u="none" strike="noStrike">
                <a:solidFill>
                  <a:schemeClr val="lt1"/>
                </a:solidFill>
                <a:effectLst/>
                <a:uFillTx/>
                <a:latin typeface="Arial"/>
                <a:ea typeface="DejaVu Sans"/>
              </a:rPr>
              <a:t>3</a:t>
            </a:fld>
            <a:endParaRPr lang="it-IT" sz="1800" b="0" u="none" strike="noStrike">
              <a:solidFill>
                <a:srgbClr val="000000"/>
              </a:solidFill>
              <a:effectLst/>
              <a:uFillTx/>
              <a:latin typeface="Times New Roman"/>
            </a:endParaRPr>
          </a:p>
        </p:txBody>
      </p:sp>
      <p:pic>
        <p:nvPicPr>
          <p:cNvPr id="31" name="Picture 6" descr="A circular object with a drawing of a monkey&#10;&#10;AI-generated content may be incorrect."/>
          <p:cNvPicPr/>
          <p:nvPr/>
        </p:nvPicPr>
        <p:blipFill>
          <a:blip r:embed="rId6"/>
          <a:stretch/>
        </p:blipFill>
        <p:spPr>
          <a:xfrm>
            <a:off x="468360" y="6244200"/>
            <a:ext cx="553320" cy="546840"/>
          </a:xfrm>
          <a:prstGeom prst="rect">
            <a:avLst/>
          </a:prstGeom>
          <a:noFill/>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32" name="PlaceHolder 1"/>
          <p:cNvSpPr>
            <a:spLocks noGrp="1"/>
          </p:cNvSpPr>
          <p:nvPr>
            <p:ph type="title"/>
          </p:nvPr>
        </p:nvSpPr>
        <p:spPr>
          <a:xfrm>
            <a:off x="457200" y="0"/>
            <a:ext cx="8226000" cy="84168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Coordinates required for the identification of a medieval text</a:t>
            </a:r>
            <a:r>
              <a:rPr lang="it-IT" sz="2400" b="1" u="none" strike="noStrike">
                <a:solidFill>
                  <a:srgbClr val="000000"/>
                </a:solidFill>
                <a:effectLst/>
                <a:uFillTx/>
                <a:latin typeface="Arial"/>
                <a:ea typeface="DejaVu Sans"/>
              </a:rPr>
              <a:t> </a:t>
            </a:r>
            <a:endParaRPr lang="it-IT" sz="2400" b="0" u="none" strike="noStrike">
              <a:solidFill>
                <a:srgbClr val="000000"/>
              </a:solidFill>
              <a:effectLst/>
              <a:uFillTx/>
              <a:latin typeface="Arial"/>
            </a:endParaRPr>
          </a:p>
        </p:txBody>
      </p:sp>
      <p:sp>
        <p:nvSpPr>
          <p:cNvPr id="33" name="PlaceHolder 2"/>
          <p:cNvSpPr>
            <a:spLocks noGrp="1"/>
          </p:cNvSpPr>
          <p:nvPr>
            <p:ph/>
          </p:nvPr>
        </p:nvSpPr>
        <p:spPr>
          <a:xfrm>
            <a:off x="457200" y="1440000"/>
            <a:ext cx="8226000" cy="4522320"/>
          </a:xfrm>
          <a:prstGeom prst="rect">
            <a:avLst/>
          </a:prstGeom>
          <a:noFill/>
          <a:ln w="0">
            <a:noFill/>
          </a:ln>
        </p:spPr>
        <p:txBody>
          <a:bodyPr lIns="90000" tIns="46800" rIns="90000" bIns="46800" anchor="t">
            <a:normAutofit/>
          </a:bodyPr>
          <a:p>
            <a:pPr marL="325440" indent="-325440" algn="just" defTabSz="914400">
              <a:lnSpc>
                <a:spcPct val="100000"/>
              </a:lnSpc>
              <a:spcBef>
                <a:spcPts val="462"/>
              </a:spcBef>
              <a:spcAft>
                <a:spcPts val="62"/>
              </a:spcAft>
              <a:buClr>
                <a:srgbClr val="333399"/>
              </a:buClr>
              <a:buSzPct val="135000"/>
              <a:buFont typeface="Wingdings" charset="2"/>
              <a:buChar char=""/>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1" u="none" strike="noStrike">
                <a:solidFill>
                  <a:srgbClr val="000000"/>
                </a:solidFill>
                <a:effectLst/>
                <a:uFillTx/>
                <a:latin typeface="Arial"/>
                <a:ea typeface="DejaVu Sans"/>
              </a:rPr>
              <a:t>author</a:t>
            </a:r>
            <a:endParaRPr lang="it-IT" sz="1600" b="0" u="none" strike="noStrike">
              <a:solidFill>
                <a:srgbClr val="000000"/>
              </a:solidFill>
              <a:effectLst/>
              <a:uFillTx/>
              <a:latin typeface="Arial"/>
            </a:endParaRPr>
          </a:p>
          <a:p>
            <a:pPr marL="341280" indent="-325440" algn="just" defTabSz="914400">
              <a:lnSpc>
                <a:spcPct val="100000"/>
              </a:lnSpc>
              <a:spcBef>
                <a:spcPts val="462"/>
              </a:spcBef>
              <a:spcAft>
                <a:spcPts val="62"/>
              </a:spcAft>
              <a:buNone/>
              <a:tabLst>
                <a:tab pos="0" algn="l"/>
              </a:tabLst>
            </a:pPr>
            <a:endParaRPr lang="it-IT" sz="1600" b="0" u="none" strike="noStrike">
              <a:solidFill>
                <a:srgbClr val="000000"/>
              </a:solidFill>
              <a:effectLst/>
              <a:uFillTx/>
              <a:latin typeface="Arial"/>
            </a:endParaRPr>
          </a:p>
          <a:p>
            <a:pPr marL="325440" indent="-325440" algn="just" defTabSz="914400">
              <a:lnSpc>
                <a:spcPct val="100000"/>
              </a:lnSpc>
              <a:spcBef>
                <a:spcPts val="462"/>
              </a:spcBef>
              <a:spcAft>
                <a:spcPts val="62"/>
              </a:spcAft>
              <a:buClr>
                <a:srgbClr val="333399"/>
              </a:buClr>
              <a:buSzPct val="135000"/>
              <a:buFont typeface="Wingdings" charset="2"/>
              <a:buChar char=""/>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1" u="none" strike="noStrike">
                <a:solidFill>
                  <a:srgbClr val="000000"/>
                </a:solidFill>
                <a:effectLst/>
                <a:uFillTx/>
                <a:latin typeface="Arial"/>
                <a:ea typeface="DejaVu Sans"/>
              </a:rPr>
              <a:t>title</a:t>
            </a:r>
            <a:r>
              <a:rPr lang="en-US" sz="1600" b="0" u="none" strike="noStrike">
                <a:solidFill>
                  <a:srgbClr val="000000"/>
                </a:solidFill>
                <a:effectLst/>
                <a:uFillTx/>
                <a:latin typeface="Arial"/>
                <a:ea typeface="DejaVu Sans"/>
              </a:rPr>
              <a:t> </a:t>
            </a:r>
            <a:endParaRPr lang="it-IT" sz="1600" b="0" u="none" strike="noStrike">
              <a:solidFill>
                <a:srgbClr val="000000"/>
              </a:solidFill>
              <a:effectLst/>
              <a:uFillTx/>
              <a:latin typeface="Arial"/>
            </a:endParaRPr>
          </a:p>
          <a:p>
            <a:pPr marL="341280" indent="-325440" algn="just" defTabSz="914400">
              <a:lnSpc>
                <a:spcPct val="100000"/>
              </a:lnSpc>
              <a:spcBef>
                <a:spcPts val="462"/>
              </a:spcBef>
              <a:spcAft>
                <a:spcPts val="62"/>
              </a:spcAft>
              <a:buNone/>
              <a:tabLst>
                <a:tab pos="0" algn="l"/>
              </a:tabLst>
            </a:pPr>
            <a:endParaRPr lang="it-IT" sz="1600" b="0" u="none" strike="noStrike">
              <a:solidFill>
                <a:srgbClr val="000000"/>
              </a:solidFill>
              <a:effectLst/>
              <a:uFillTx/>
              <a:latin typeface="Arial"/>
            </a:endParaRPr>
          </a:p>
          <a:p>
            <a:pPr marL="325440" indent="-325440" algn="just" defTabSz="914400">
              <a:lnSpc>
                <a:spcPct val="100000"/>
              </a:lnSpc>
              <a:spcBef>
                <a:spcPts val="462"/>
              </a:spcBef>
              <a:spcAft>
                <a:spcPts val="62"/>
              </a:spcAft>
              <a:buClr>
                <a:srgbClr val="333399"/>
              </a:buClr>
              <a:buSzPct val="135000"/>
              <a:buFont typeface="Wingdings" charset="2"/>
              <a:buChar char=""/>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1" u="none" strike="noStrike">
                <a:solidFill>
                  <a:srgbClr val="000000"/>
                </a:solidFill>
                <a:effectLst/>
                <a:uFillTx/>
                <a:latin typeface="Arial"/>
                <a:ea typeface="DejaVu Sans"/>
              </a:rPr>
              <a:t>incipit and explicit</a:t>
            </a:r>
            <a:endParaRPr lang="it-IT" sz="1600" b="0" u="none" strike="noStrike">
              <a:solidFill>
                <a:srgbClr val="000000"/>
              </a:solidFill>
              <a:effectLst/>
              <a:uFillTx/>
              <a:latin typeface="Arial"/>
            </a:endParaRPr>
          </a:p>
          <a:p>
            <a:pPr marL="341280" indent="-325440" algn="just" defTabSz="914400">
              <a:lnSpc>
                <a:spcPct val="100000"/>
              </a:lnSpc>
              <a:spcBef>
                <a:spcPts val="462"/>
              </a:spcBef>
              <a:spcAft>
                <a:spcPts val="62"/>
              </a:spcAft>
              <a:buNone/>
              <a:tabLst>
                <a:tab pos="0" algn="l"/>
              </a:tabLst>
            </a:pPr>
            <a:endParaRPr lang="it-IT" sz="1600" b="0" u="none" strike="noStrike">
              <a:solidFill>
                <a:srgbClr val="000000"/>
              </a:solidFill>
              <a:effectLst/>
              <a:uFillTx/>
              <a:latin typeface="Arial"/>
            </a:endParaRPr>
          </a:p>
          <a:p>
            <a:pPr marL="325440" indent="-325440" algn="just" defTabSz="914400">
              <a:lnSpc>
                <a:spcPct val="100000"/>
              </a:lnSpc>
              <a:spcBef>
                <a:spcPts val="462"/>
              </a:spcBef>
              <a:spcAft>
                <a:spcPts val="62"/>
              </a:spcAft>
              <a:buClr>
                <a:srgbClr val="333399"/>
              </a:buClr>
              <a:buSzPct val="135000"/>
              <a:buFont typeface="Wingdings" charset="2"/>
              <a:buChar char=""/>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1" u="none" strike="noStrike">
                <a:solidFill>
                  <a:srgbClr val="000000"/>
                </a:solidFill>
                <a:effectLst/>
                <a:uFillTx/>
                <a:latin typeface="Arial"/>
                <a:ea typeface="DejaVu Sans"/>
              </a:rPr>
              <a:t>manuscripts</a:t>
            </a:r>
            <a:endParaRPr lang="it-IT" sz="1600" b="0" u="none" strike="noStrike">
              <a:solidFill>
                <a:srgbClr val="000000"/>
              </a:solidFill>
              <a:effectLst/>
              <a:uFillTx/>
              <a:latin typeface="Arial"/>
            </a:endParaRPr>
          </a:p>
          <a:p>
            <a:pPr marL="325440" indent="-325440" algn="just" defTabSz="914400">
              <a:lnSpc>
                <a:spcPct val="100000"/>
              </a:lnSpc>
              <a:spcBef>
                <a:spcPts val="862"/>
              </a:spcBef>
              <a:spcAft>
                <a:spcPts val="62"/>
              </a:spcAft>
              <a:buClr>
                <a:srgbClr val="333399"/>
              </a:buClr>
              <a:buSzPct val="135000"/>
              <a:buFont typeface="Wingdings" charset="2"/>
              <a:buChar char=""/>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1" u="none" strike="noStrike">
                <a:solidFill>
                  <a:srgbClr val="000000"/>
                </a:solidFill>
                <a:effectLst/>
                <a:uFillTx/>
                <a:latin typeface="Arial"/>
                <a:ea typeface="DejaVu Sans"/>
              </a:rPr>
              <a:t>bibliography</a:t>
            </a:r>
            <a:r>
              <a:rPr lang="it-IT" sz="3200" b="1" u="none" strike="noStrike">
                <a:solidFill>
                  <a:srgbClr val="000000"/>
                </a:solidFill>
                <a:effectLst/>
                <a:uFillTx/>
                <a:latin typeface="Arial"/>
                <a:ea typeface="DejaVu Sans"/>
              </a:rPr>
              <a:t> </a:t>
            </a:r>
            <a:endParaRPr lang="it-IT" sz="3200" b="0" u="none" strike="noStrike">
              <a:solidFill>
                <a:srgbClr val="000000"/>
              </a:solidFill>
              <a:effectLst/>
              <a:uFillTx/>
              <a:latin typeface="Arial"/>
            </a:endParaRPr>
          </a:p>
        </p:txBody>
      </p:sp>
      <p:sp>
        <p:nvSpPr>
          <p:cNvPr id="34" name="Rectangle 3"/>
          <p:cNvSpPr/>
          <p:nvPr/>
        </p:nvSpPr>
        <p:spPr>
          <a:xfrm>
            <a:off x="0" y="6180840"/>
            <a:ext cx="9140400" cy="6735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35" name="PlaceHolder 3"/>
          <p:cNvSpPr>
            <a:spLocks noGrp="1"/>
          </p:cNvSpPr>
          <p:nvPr>
            <p:ph type="sldNum" idx="12"/>
          </p:nvPr>
        </p:nvSpPr>
        <p:spPr>
          <a:xfrm>
            <a:off x="6132960" y="6318720"/>
            <a:ext cx="2467800" cy="3981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1E39192A-DFBA-4357-99B7-5F4231449BEE}" type="slidenum">
              <a:rPr lang="en-US" sz="1800" b="0" i="1" u="none" strike="noStrike">
                <a:solidFill>
                  <a:schemeClr val="lt1"/>
                </a:solidFill>
                <a:effectLst/>
                <a:uFillTx/>
                <a:latin typeface="Arial"/>
                <a:ea typeface="DejaVu Sans"/>
              </a:rPr>
              <a:t>4</a:t>
            </a:fld>
            <a:endParaRPr lang="it-IT" sz="1800" b="0" u="none" strike="noStrike">
              <a:solidFill>
                <a:srgbClr val="000000"/>
              </a:solidFill>
              <a:effectLst/>
              <a:uFillTx/>
              <a:latin typeface="Times New Roman"/>
            </a:endParaRPr>
          </a:p>
        </p:txBody>
      </p:sp>
      <p:pic>
        <p:nvPicPr>
          <p:cNvPr id="36" name="Picture 6" descr="A circular object with a drawing of a monkey&#10;&#10;AI-generated content may be incorrect."/>
          <p:cNvPicPr/>
          <p:nvPr/>
        </p:nvPicPr>
        <p:blipFill>
          <a:blip r:embed="rId1"/>
          <a:stretch/>
        </p:blipFill>
        <p:spPr>
          <a:xfrm>
            <a:off x="468360" y="6244200"/>
            <a:ext cx="553320" cy="546840"/>
          </a:xfrm>
          <a:prstGeom prst="rect">
            <a:avLst/>
          </a:prstGeom>
          <a:noFill/>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37" name="PlaceHolder 1"/>
          <p:cNvSpPr>
            <a:spLocks noGrp="1"/>
          </p:cNvSpPr>
          <p:nvPr>
            <p:ph type="title"/>
          </p:nvPr>
        </p:nvSpPr>
        <p:spPr>
          <a:xfrm>
            <a:off x="457200" y="137160"/>
            <a:ext cx="8226000" cy="56736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Author</a:t>
            </a:r>
            <a:r>
              <a:rPr lang="it-IT" sz="2400" b="1" u="none" strike="noStrike">
                <a:solidFill>
                  <a:srgbClr val="333399"/>
                </a:solidFill>
                <a:effectLst/>
                <a:uFillTx/>
                <a:latin typeface="Arial"/>
                <a:ea typeface="DejaVu Sans"/>
              </a:rPr>
              <a:t> </a:t>
            </a:r>
            <a:endParaRPr lang="it-IT" sz="2400" b="0" u="none" strike="noStrike">
              <a:solidFill>
                <a:srgbClr val="000000"/>
              </a:solidFill>
              <a:effectLst/>
              <a:uFillTx/>
              <a:latin typeface="Arial"/>
            </a:endParaRPr>
          </a:p>
        </p:txBody>
      </p:sp>
      <p:sp>
        <p:nvSpPr>
          <p:cNvPr id="38" name="PlaceHolder 2"/>
          <p:cNvSpPr>
            <a:spLocks noGrp="1"/>
          </p:cNvSpPr>
          <p:nvPr>
            <p:ph/>
          </p:nvPr>
        </p:nvSpPr>
        <p:spPr>
          <a:xfrm>
            <a:off x="412560" y="1236240"/>
            <a:ext cx="8226000" cy="4522320"/>
          </a:xfrm>
          <a:prstGeom prst="rect">
            <a:avLst/>
          </a:prstGeom>
          <a:noFill/>
          <a:ln w="0">
            <a:noFill/>
          </a:ln>
        </p:spPr>
        <p:txBody>
          <a:bodyPr lIns="90000" tIns="46800" rIns="90000" bIns="46800" anchor="t">
            <a:normAutofit/>
          </a:bodyPr>
          <a:p>
            <a:pPr marL="325440" indent="-325440" algn="just" defTabSz="914400">
              <a:lnSpc>
                <a:spcPct val="150000"/>
              </a:lnSpc>
              <a:spcBef>
                <a:spcPts val="462"/>
              </a:spcBef>
              <a:spcAft>
                <a:spcPts val="62"/>
              </a:spcAft>
              <a:buSzPct val="139058"/>
              <a:buBlip>
                <a:blip r:embed="rId1"/>
              </a:buBlip>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1" u="none" strike="noStrike">
                <a:solidFill>
                  <a:srgbClr val="000000"/>
                </a:solidFill>
                <a:effectLst/>
                <a:uFillTx/>
                <a:latin typeface="Arial"/>
                <a:ea typeface="DejaVu Sans"/>
              </a:rPr>
              <a:t>Drawbacks (some)</a:t>
            </a:r>
            <a:endParaRPr lang="it-IT" sz="1600" b="0" u="none" strike="noStrike">
              <a:solidFill>
                <a:srgbClr val="000000"/>
              </a:solidFill>
              <a:effectLst/>
              <a:uFillTx/>
              <a:latin typeface="Arial"/>
            </a:endParaRPr>
          </a:p>
          <a:p>
            <a:pPr marL="325440" indent="-325440" algn="just" defTabSz="914400">
              <a:lnSpc>
                <a:spcPct val="150000"/>
              </a:lnSpc>
              <a:spcBef>
                <a:spcPts val="462"/>
              </a:spcBef>
              <a:spcAft>
                <a:spcPts val="62"/>
              </a:spcAft>
              <a:buSzPct val="103090"/>
              <a:buBlip>
                <a:blip r:embed="rId2"/>
              </a:buBlip>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false attributions attested by a tradition already established in the Middle Ages (for example the pseudo-Augustinian </a:t>
            </a:r>
            <a:r>
              <a:rPr lang="en-US" sz="1600" b="0" i="1" u="none" strike="noStrike">
                <a:solidFill>
                  <a:srgbClr val="000000"/>
                </a:solidFill>
                <a:effectLst/>
                <a:uFillTx/>
                <a:latin typeface="Arial"/>
                <a:ea typeface="DejaVu Sans"/>
              </a:rPr>
              <a:t>Categoriae decem</a:t>
            </a:r>
            <a:r>
              <a:rPr lang="en-US" sz="1600" b="0" u="none" strike="noStrike">
                <a:solidFill>
                  <a:srgbClr val="000000"/>
                </a:solidFill>
                <a:effectLst/>
                <a:uFillTx/>
                <a:latin typeface="Arial"/>
                <a:ea typeface="DejaVu Sans"/>
              </a:rPr>
              <a:t>)</a:t>
            </a:r>
            <a:endParaRPr lang="it-IT" sz="1600" b="0" u="none" strike="noStrike">
              <a:solidFill>
                <a:srgbClr val="000000"/>
              </a:solidFill>
              <a:effectLst/>
              <a:uFillTx/>
              <a:latin typeface="Arial"/>
            </a:endParaRPr>
          </a:p>
          <a:p>
            <a:pPr marL="325440" indent="-325440" algn="just" defTabSz="914400">
              <a:lnSpc>
                <a:spcPct val="150000"/>
              </a:lnSpc>
              <a:spcBef>
                <a:spcPts val="462"/>
              </a:spcBef>
              <a:spcAft>
                <a:spcPts val="62"/>
              </a:spcAft>
              <a:buSzPct val="103090"/>
              <a:buBlip>
                <a:blip r:embed="rId3"/>
              </a:buBlip>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false attributions of modern editors and bibliographers</a:t>
            </a:r>
            <a:endParaRPr lang="it-IT" sz="1600" b="0" u="none" strike="noStrike">
              <a:solidFill>
                <a:srgbClr val="000000"/>
              </a:solidFill>
              <a:effectLst/>
              <a:uFillTx/>
              <a:latin typeface="Arial"/>
            </a:endParaRPr>
          </a:p>
          <a:p>
            <a:pPr marL="325440" indent="-325440" algn="just" defTabSz="914400">
              <a:lnSpc>
                <a:spcPct val="150000"/>
              </a:lnSpc>
              <a:spcBef>
                <a:spcPts val="462"/>
              </a:spcBef>
              <a:spcAft>
                <a:spcPts val="62"/>
              </a:spcAft>
              <a:buSzPct val="103090"/>
              <a:buBlip>
                <a:blip r:embed="rId4"/>
              </a:buBlip>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false attributions present only in one or few manuscripts and not present in repertories or editons</a:t>
            </a:r>
            <a:endParaRPr lang="it-IT" sz="1600" b="0" u="none" strike="noStrike">
              <a:solidFill>
                <a:srgbClr val="000000"/>
              </a:solidFill>
              <a:effectLst/>
              <a:uFillTx/>
              <a:latin typeface="Arial"/>
            </a:endParaRPr>
          </a:p>
          <a:p>
            <a:pPr marL="325440" indent="-325440" algn="just" defTabSz="914400">
              <a:lnSpc>
                <a:spcPct val="150000"/>
              </a:lnSpc>
              <a:spcBef>
                <a:spcPts val="462"/>
              </a:spcBef>
              <a:spcAft>
                <a:spcPts val="62"/>
              </a:spcAft>
              <a:buSzPct val="103090"/>
              <a:buBlip>
                <a:blip r:embed="rId5"/>
              </a:buBlip>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in some of these cases «Medioevo latino» provides two or more entries (for example: one for an anonymous text and one or more indexes if it is also a doubtful work by an author)</a:t>
            </a:r>
            <a:endParaRPr lang="it-IT" sz="1600" b="0" u="none" strike="noStrike">
              <a:solidFill>
                <a:srgbClr val="000000"/>
              </a:solidFill>
              <a:effectLst/>
              <a:uFillTx/>
              <a:latin typeface="Arial"/>
            </a:endParaRPr>
          </a:p>
          <a:p>
            <a:pPr marL="343080" indent="-325440" algn="just" defTabSz="914400">
              <a:lnSpc>
                <a:spcPct val="150000"/>
              </a:lnSpc>
              <a:spcBef>
                <a:spcPts val="462"/>
              </a:spcBef>
              <a:spcAft>
                <a:spcPts val="62"/>
              </a:spcAft>
              <a:buNone/>
              <a:tabLst>
                <a:tab pos="0" algn="l"/>
              </a:tabLst>
            </a:pPr>
            <a:endParaRPr lang="it-IT" sz="16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457200" y="193680"/>
            <a:ext cx="8226000" cy="45396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Title</a:t>
            </a:r>
            <a:r>
              <a:rPr lang="it-IT" sz="2400" b="1" u="none" strike="noStrike">
                <a:solidFill>
                  <a:srgbClr val="333399"/>
                </a:solidFill>
                <a:effectLst/>
                <a:uFillTx/>
                <a:latin typeface="Arial"/>
                <a:ea typeface="DejaVu Sans"/>
              </a:rPr>
              <a:t> </a:t>
            </a:r>
            <a:endParaRPr lang="it-IT" sz="2400" b="0" u="none" strike="noStrike">
              <a:solidFill>
                <a:srgbClr val="000000"/>
              </a:solidFill>
              <a:effectLst/>
              <a:uFillTx/>
              <a:latin typeface="Arial"/>
            </a:endParaRPr>
          </a:p>
        </p:txBody>
      </p:sp>
      <p:sp>
        <p:nvSpPr>
          <p:cNvPr id="40" name="PlaceHolder 2"/>
          <p:cNvSpPr>
            <a:spLocks noGrp="1"/>
          </p:cNvSpPr>
          <p:nvPr>
            <p:ph/>
          </p:nvPr>
        </p:nvSpPr>
        <p:spPr>
          <a:xfrm>
            <a:off x="457200" y="1236240"/>
            <a:ext cx="8226000" cy="4522320"/>
          </a:xfrm>
          <a:prstGeom prst="rect">
            <a:avLst/>
          </a:prstGeom>
          <a:noFill/>
          <a:ln w="0">
            <a:noFill/>
          </a:ln>
        </p:spPr>
        <p:txBody>
          <a:bodyPr lIns="90000" tIns="46800" rIns="90000" bIns="46800" anchor="t">
            <a:normAutofit/>
          </a:bodyPr>
          <a:p>
            <a:pPr marL="325440" indent="-325440" algn="l" defTabSz="914400">
              <a:lnSpc>
                <a:spcPct val="150000"/>
              </a:lnSpc>
              <a:spcBef>
                <a:spcPts val="462"/>
              </a:spcBef>
              <a:spcAft>
                <a:spcPts val="62"/>
              </a:spcAft>
              <a:buSzPct val="103090"/>
              <a:buBlip>
                <a:blip r:embed="rId1"/>
              </a:buBlip>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it-IT" sz="1600" b="1" u="none" strike="noStrike">
                <a:solidFill>
                  <a:srgbClr val="000000"/>
                </a:solidFill>
                <a:effectLst/>
                <a:uFillTx/>
                <a:latin typeface="Arial"/>
                <a:ea typeface="DejaVu Sans"/>
              </a:rPr>
              <a:t>Drawbacks (some)</a:t>
            </a:r>
            <a:endParaRPr lang="it-IT" sz="1600" b="0" u="none" strike="noStrike">
              <a:solidFill>
                <a:srgbClr val="000000"/>
              </a:solidFill>
              <a:effectLst/>
              <a:uFillTx/>
              <a:latin typeface="Arial"/>
            </a:endParaRPr>
          </a:p>
          <a:p>
            <a:pPr marL="325440" indent="-325440" algn="just" defTabSz="914400">
              <a:lnSpc>
                <a:spcPct val="150000"/>
              </a:lnSpc>
              <a:spcBef>
                <a:spcPts val="462"/>
              </a:spcBef>
              <a:spcAft>
                <a:spcPts val="62"/>
              </a:spcAft>
              <a:buSzPct val="103090"/>
              <a:buBlip>
                <a:blip r:embed="rId2"/>
              </a:buBlip>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it-IT" sz="1600" b="0" u="none" strike="noStrike">
                <a:solidFill>
                  <a:srgbClr val="000000"/>
                </a:solidFill>
                <a:effectLst/>
                <a:uFillTx/>
                <a:latin typeface="Arial"/>
                <a:ea typeface="DejaVu Sans"/>
              </a:rPr>
              <a:t>a work may have not a title in the manuscript tradition</a:t>
            </a:r>
            <a:endParaRPr lang="it-IT" sz="1600" b="0" u="none" strike="noStrike">
              <a:solidFill>
                <a:srgbClr val="000000"/>
              </a:solidFill>
              <a:effectLst/>
              <a:uFillTx/>
              <a:latin typeface="Arial"/>
            </a:endParaRPr>
          </a:p>
          <a:p>
            <a:pPr marL="325440" indent="-325440" algn="just" defTabSz="914400">
              <a:lnSpc>
                <a:spcPct val="150000"/>
              </a:lnSpc>
              <a:spcBef>
                <a:spcPts val="462"/>
              </a:spcBef>
              <a:spcAft>
                <a:spcPts val="62"/>
              </a:spcAft>
              <a:buSzPct val="103090"/>
              <a:buBlip>
                <a:blip r:embed="rId3"/>
              </a:buBlip>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a work may be known and copied in the middle ages with different titles</a:t>
            </a:r>
            <a:endParaRPr lang="it-IT" sz="1600" b="0" u="none" strike="noStrike">
              <a:solidFill>
                <a:srgbClr val="000000"/>
              </a:solidFill>
              <a:effectLst/>
              <a:uFillTx/>
              <a:latin typeface="Arial"/>
            </a:endParaRPr>
          </a:p>
          <a:p>
            <a:pPr marL="325440" indent="-325440" algn="just" defTabSz="914400">
              <a:lnSpc>
                <a:spcPct val="150000"/>
              </a:lnSpc>
              <a:spcBef>
                <a:spcPts val="462"/>
              </a:spcBef>
              <a:spcAft>
                <a:spcPts val="62"/>
              </a:spcAft>
              <a:buSzPct val="103090"/>
              <a:buBlip>
                <a:blip r:embed="rId4"/>
              </a:buBlip>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a work may be edited in the modern era with different titles</a:t>
            </a:r>
            <a:endParaRPr lang="it-IT" sz="1600" b="0" u="none" strike="noStrike">
              <a:solidFill>
                <a:srgbClr val="000000"/>
              </a:solidFill>
              <a:effectLst/>
              <a:uFillTx/>
              <a:latin typeface="Arial"/>
            </a:endParaRPr>
          </a:p>
          <a:p>
            <a:pPr marL="325440" indent="-325440" algn="just" defTabSz="914400">
              <a:lnSpc>
                <a:spcPct val="150000"/>
              </a:lnSpc>
              <a:spcBef>
                <a:spcPts val="462"/>
              </a:spcBef>
              <a:spcAft>
                <a:spcPts val="62"/>
              </a:spcAft>
              <a:buSzPct val="103090"/>
              <a:buBlip>
                <a:blip r:embed="rId5"/>
              </a:buBlip>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the problem of titles </a:t>
            </a:r>
            <a:r>
              <a:rPr lang="en-US" sz="1600" b="1" u="none" strike="noStrike">
                <a:solidFill>
                  <a:srgbClr val="000000"/>
                </a:solidFill>
                <a:effectLst/>
                <a:uFillTx/>
                <a:latin typeface="Arial"/>
                <a:ea typeface="DejaVu Sans"/>
              </a:rPr>
              <a:t>pertains</a:t>
            </a:r>
            <a:r>
              <a:rPr lang="en-US" sz="1600" b="0" u="none" strike="noStrike">
                <a:solidFill>
                  <a:srgbClr val="000000"/>
                </a:solidFill>
                <a:effectLst/>
                <a:uFillTx/>
                <a:latin typeface="Arial"/>
                <a:ea typeface="DejaVu Sans"/>
              </a:rPr>
              <a:t>, such as that of the author’s name, </a:t>
            </a:r>
            <a:r>
              <a:rPr lang="en-US" sz="1600" b="1" u="none" strike="noStrike">
                <a:solidFill>
                  <a:srgbClr val="000000"/>
                </a:solidFill>
                <a:effectLst/>
                <a:uFillTx/>
                <a:latin typeface="Arial"/>
                <a:ea typeface="DejaVu Sans"/>
              </a:rPr>
              <a:t>to philology</a:t>
            </a:r>
            <a:endParaRPr lang="it-IT" sz="1600" b="0" u="none" strike="noStrike">
              <a:solidFill>
                <a:srgbClr val="000000"/>
              </a:solidFill>
              <a:effectLst/>
              <a:uFillTx/>
              <a:latin typeface="Arial"/>
            </a:endParaRPr>
          </a:p>
        </p:txBody>
      </p:sp>
      <p:sp>
        <p:nvSpPr>
          <p:cNvPr id="41" name="Rectangle 3"/>
          <p:cNvSpPr/>
          <p:nvPr/>
        </p:nvSpPr>
        <p:spPr>
          <a:xfrm>
            <a:off x="0" y="6180840"/>
            <a:ext cx="9140400" cy="6735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42" name="PlaceHolder 3"/>
          <p:cNvSpPr>
            <a:spLocks noGrp="1"/>
          </p:cNvSpPr>
          <p:nvPr>
            <p:ph type="sldNum" idx="13"/>
          </p:nvPr>
        </p:nvSpPr>
        <p:spPr>
          <a:xfrm>
            <a:off x="6132960" y="6318720"/>
            <a:ext cx="2467800" cy="3981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DE7CACD3-247B-4D86-8F8B-209F0BF9B5B6}" type="slidenum">
              <a:rPr lang="en-US" sz="1800" b="0" i="1" u="none" strike="noStrike">
                <a:solidFill>
                  <a:schemeClr val="lt1"/>
                </a:solidFill>
                <a:effectLst/>
                <a:uFillTx/>
                <a:latin typeface="Arial"/>
                <a:ea typeface="DejaVu Sans"/>
              </a:rPr>
              <a:t>6</a:t>
            </a:fld>
            <a:endParaRPr lang="it-IT" sz="1800" b="0" u="none" strike="noStrike">
              <a:solidFill>
                <a:srgbClr val="000000"/>
              </a:solidFill>
              <a:effectLst/>
              <a:uFillTx/>
              <a:latin typeface="Times New Roman"/>
            </a:endParaRPr>
          </a:p>
        </p:txBody>
      </p:sp>
      <p:pic>
        <p:nvPicPr>
          <p:cNvPr id="43" name="Picture 6" descr="A circular object with a drawing of a monkey&#10;&#10;AI-generated content may be incorrect."/>
          <p:cNvPicPr/>
          <p:nvPr/>
        </p:nvPicPr>
        <p:blipFill>
          <a:blip r:embed="rId6"/>
          <a:stretch/>
        </p:blipFill>
        <p:spPr>
          <a:xfrm>
            <a:off x="468360" y="6244200"/>
            <a:ext cx="553320" cy="546840"/>
          </a:xfrm>
          <a:prstGeom prst="rect">
            <a:avLst/>
          </a:prstGeom>
          <a:noFill/>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137160"/>
            <a:ext cx="8226000" cy="56736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Incipit and explicit</a:t>
            </a:r>
            <a:endParaRPr lang="it-IT" sz="2400" b="0" u="none" strike="noStrike">
              <a:solidFill>
                <a:srgbClr val="000000"/>
              </a:solidFill>
              <a:effectLst/>
              <a:uFillTx/>
              <a:latin typeface="Arial"/>
            </a:endParaRPr>
          </a:p>
        </p:txBody>
      </p:sp>
      <p:sp>
        <p:nvSpPr>
          <p:cNvPr id="45" name="PlaceHolder 2"/>
          <p:cNvSpPr>
            <a:spLocks noGrp="1"/>
          </p:cNvSpPr>
          <p:nvPr>
            <p:ph/>
          </p:nvPr>
        </p:nvSpPr>
        <p:spPr>
          <a:xfrm>
            <a:off x="457200" y="900000"/>
            <a:ext cx="8226000" cy="4522320"/>
          </a:xfrm>
          <a:prstGeom prst="rect">
            <a:avLst/>
          </a:prstGeom>
          <a:noFill/>
          <a:ln w="0">
            <a:noFill/>
          </a:ln>
        </p:spPr>
        <p:txBody>
          <a:bodyPr lIns="90000" tIns="46800" rIns="90000" bIns="46800" anchor="t">
            <a:normAutofit fontScale="92500" lnSpcReduction="9999"/>
          </a:bodyPr>
          <a:p>
            <a:pPr indent="0" algn="just" defTabSz="914400">
              <a:lnSpc>
                <a:spcPct val="160000"/>
              </a:lnSpc>
              <a:spcBef>
                <a:spcPts val="462"/>
              </a:spcBef>
              <a:spcAft>
                <a:spcPts val="62"/>
              </a:spcAft>
              <a:buNone/>
              <a:tabLst>
                <a:tab pos="0" algn="l"/>
              </a:tabLst>
            </a:pPr>
            <a:r>
              <a:rPr lang="en-US" sz="1600" b="1" u="none" strike="noStrike">
                <a:solidFill>
                  <a:srgbClr val="000000"/>
                </a:solidFill>
                <a:effectLst/>
                <a:uFillTx/>
                <a:latin typeface="Arial"/>
                <a:ea typeface="DejaVu Sans"/>
              </a:rPr>
              <a:t>Incipit</a:t>
            </a:r>
            <a:endParaRPr lang="it-IT" sz="1600" b="0" u="none" strike="noStrike">
              <a:solidFill>
                <a:srgbClr val="000000"/>
              </a:solidFill>
              <a:effectLst/>
              <a:uFillTx/>
              <a:latin typeface="Arial"/>
            </a:endParaRPr>
          </a:p>
          <a:p>
            <a:pPr indent="0" algn="just" defTabSz="914400">
              <a:lnSpc>
                <a:spcPct val="160000"/>
              </a:lnSpc>
              <a:spcBef>
                <a:spcPts val="462"/>
              </a:spcBef>
              <a:spcAft>
                <a:spcPts val="62"/>
              </a:spcAft>
              <a:buNone/>
              <a:tabLst>
                <a:tab pos="0" algn="l"/>
              </a:tabLst>
            </a:pPr>
            <a:r>
              <a:rPr lang="en-US" sz="1600" b="0" u="none" strike="noStrike">
                <a:solidFill>
                  <a:srgbClr val="000000"/>
                </a:solidFill>
                <a:effectLst/>
                <a:uFillTx/>
                <a:latin typeface="Arial"/>
                <a:ea typeface="DejaVu Sans"/>
              </a:rPr>
              <a:t>this is a criterion used as early as Augustine in </a:t>
            </a:r>
            <a:r>
              <a:rPr lang="en-US" sz="1600" b="0" i="1" u="none" strike="noStrike">
                <a:solidFill>
                  <a:srgbClr val="000000"/>
                </a:solidFill>
                <a:effectLst/>
                <a:uFillTx/>
                <a:latin typeface="Arial"/>
                <a:ea typeface="DejaVu Sans"/>
              </a:rPr>
              <a:t>Retractationes</a:t>
            </a:r>
            <a:r>
              <a:rPr lang="en-US" sz="1600" b="0" u="none" strike="noStrike">
                <a:solidFill>
                  <a:srgbClr val="000000"/>
                </a:solidFill>
                <a:effectLst/>
                <a:uFillTx/>
                <a:latin typeface="Arial"/>
                <a:ea typeface="DejaVu Sans"/>
              </a:rPr>
              <a:t>, used also in catalogs of medieval libraries and by bibliographers of the medieval period;</a:t>
            </a:r>
            <a:endParaRPr lang="it-IT" sz="1600" b="0" u="none" strike="noStrike">
              <a:solidFill>
                <a:srgbClr val="000000"/>
              </a:solidFill>
              <a:effectLst/>
              <a:uFillTx/>
              <a:latin typeface="Arial"/>
            </a:endParaRPr>
          </a:p>
          <a:p>
            <a:pPr indent="0" algn="just" defTabSz="914400">
              <a:lnSpc>
                <a:spcPct val="160000"/>
              </a:lnSpc>
              <a:spcBef>
                <a:spcPts val="462"/>
              </a:spcBef>
              <a:spcAft>
                <a:spcPts val="62"/>
              </a:spcAft>
              <a:buNone/>
              <a:tabLst>
                <a:tab pos="0" algn="l"/>
              </a:tabLst>
            </a:pPr>
            <a:r>
              <a:rPr lang="en-US" sz="1600" b="0" u="none" strike="noStrike">
                <a:solidFill>
                  <a:srgbClr val="000000"/>
                </a:solidFill>
                <a:effectLst/>
                <a:uFillTx/>
                <a:latin typeface="Arial"/>
                <a:ea typeface="DejaVu Sans"/>
              </a:rPr>
              <a:t>this is criterion certainly safer than the title for the identification and for distinction between two texts that have the same or similar title</a:t>
            </a:r>
            <a:endParaRPr lang="it-IT" sz="1600" b="0" u="none" strike="noStrike">
              <a:solidFill>
                <a:srgbClr val="000000"/>
              </a:solidFill>
              <a:effectLst/>
              <a:uFillTx/>
              <a:latin typeface="Arial"/>
            </a:endParaRPr>
          </a:p>
          <a:p>
            <a:pPr indent="0" algn="just" defTabSz="914400">
              <a:lnSpc>
                <a:spcPct val="160000"/>
              </a:lnSpc>
              <a:spcBef>
                <a:spcPts val="462"/>
              </a:spcBef>
              <a:spcAft>
                <a:spcPts val="62"/>
              </a:spcAft>
              <a:buNone/>
              <a:tabLst>
                <a:tab pos="0" algn="l"/>
              </a:tabLst>
            </a:pPr>
            <a:r>
              <a:rPr lang="en-US" sz="1600" b="1" u="none" strike="noStrike">
                <a:solidFill>
                  <a:srgbClr val="000000"/>
                </a:solidFill>
                <a:effectLst/>
                <a:uFillTx/>
                <a:latin typeface="Arial"/>
                <a:ea typeface="DejaVu Sans"/>
              </a:rPr>
              <a:t>Explicit</a:t>
            </a:r>
            <a:endParaRPr lang="it-IT" sz="1600" b="0" u="none" strike="noStrike">
              <a:solidFill>
                <a:srgbClr val="000000"/>
              </a:solidFill>
              <a:effectLst/>
              <a:uFillTx/>
              <a:latin typeface="Arial"/>
            </a:endParaRPr>
          </a:p>
          <a:p>
            <a:pPr indent="0" algn="just" defTabSz="914400">
              <a:lnSpc>
                <a:spcPct val="160000"/>
              </a:lnSpc>
              <a:spcBef>
                <a:spcPts val="462"/>
              </a:spcBef>
              <a:spcAft>
                <a:spcPts val="62"/>
              </a:spcAft>
              <a:buNone/>
              <a:tabLst>
                <a:tab pos="0" algn="l"/>
              </a:tabLst>
            </a:pPr>
            <a:r>
              <a:rPr lang="en-US" sz="1600" b="0" u="none" strike="noStrike">
                <a:solidFill>
                  <a:srgbClr val="000000"/>
                </a:solidFill>
                <a:effectLst/>
                <a:uFillTx/>
                <a:latin typeface="Arial"/>
                <a:ea typeface="DejaVu Sans"/>
              </a:rPr>
              <a:t>not as definitive as the incipit (for example the copy may be incomplete)</a:t>
            </a:r>
            <a:endParaRPr lang="it-IT" sz="1600" b="0" u="none" strike="noStrike">
              <a:solidFill>
                <a:srgbClr val="000000"/>
              </a:solidFill>
              <a:effectLst/>
              <a:uFillTx/>
              <a:latin typeface="Arial"/>
            </a:endParaRPr>
          </a:p>
          <a:p>
            <a:pPr marL="432000" indent="-324000" algn="just" defTabSz="914400">
              <a:lnSpc>
                <a:spcPct val="160000"/>
              </a:lnSpc>
              <a:spcBef>
                <a:spcPts val="462"/>
              </a:spcBef>
              <a:spcAft>
                <a:spcPts val="62"/>
              </a:spcAft>
              <a:buSzPct val="103090"/>
              <a:buBlip>
                <a:blip r:embed="rId1"/>
              </a:buBlip>
              <a:tabLst>
                <a:tab pos="0" algn="l"/>
                <a:tab pos="104760" algn="l"/>
                <a:tab pos="554040" algn="l"/>
                <a:tab pos="1003320" algn="l"/>
                <a:tab pos="1452600" algn="l"/>
                <a:tab pos="1901880" algn="l"/>
                <a:tab pos="2351160" algn="l"/>
                <a:tab pos="2800440" algn="l"/>
                <a:tab pos="3249720" algn="l"/>
                <a:tab pos="3699000" algn="l"/>
                <a:tab pos="4148280" algn="l"/>
                <a:tab pos="4597560" algn="l"/>
                <a:tab pos="5046840" algn="l"/>
                <a:tab pos="5495760" algn="l"/>
                <a:tab pos="5945040" algn="l"/>
                <a:tab pos="6394320" algn="l"/>
                <a:tab pos="6843600" algn="l"/>
                <a:tab pos="7292880" algn="l"/>
                <a:tab pos="7742160" algn="l"/>
                <a:tab pos="8191440" algn="l"/>
                <a:tab pos="8640720" algn="l"/>
                <a:tab pos="8985240" algn="l"/>
                <a:tab pos="9434520" algn="l"/>
                <a:tab pos="9883800" algn="l"/>
                <a:tab pos="10333080" algn="l"/>
                <a:tab pos="10782360" algn="l"/>
              </a:tabLst>
            </a:pPr>
            <a:r>
              <a:rPr lang="en-US" sz="1600" b="1" u="none" strike="noStrike">
                <a:solidFill>
                  <a:srgbClr val="000000"/>
                </a:solidFill>
                <a:effectLst/>
                <a:uFillTx/>
                <a:latin typeface="Arial"/>
                <a:ea typeface="DejaVu Sans"/>
              </a:rPr>
              <a:t>   Drawbacks (some)</a:t>
            </a:r>
            <a:endParaRPr lang="it-IT" sz="1600" b="0" u="none" strike="noStrike">
              <a:solidFill>
                <a:srgbClr val="000000"/>
              </a:solidFill>
              <a:effectLst/>
              <a:uFillTx/>
              <a:latin typeface="Arial"/>
            </a:endParaRPr>
          </a:p>
          <a:p>
            <a:pPr indent="0" algn="just" defTabSz="914400">
              <a:lnSpc>
                <a:spcPct val="160000"/>
              </a:lnSpc>
              <a:spcBef>
                <a:spcPts val="462"/>
              </a:spcBef>
              <a:spcAft>
                <a:spcPts val="62"/>
              </a:spcAft>
              <a:buNone/>
              <a:tabLst>
                <a:tab pos="0" algn="l"/>
              </a:tabLst>
            </a:pPr>
            <a:r>
              <a:rPr lang="en-US" sz="1600" b="0" u="none" strike="noStrike">
                <a:solidFill>
                  <a:srgbClr val="000000"/>
                </a:solidFill>
                <a:effectLst/>
                <a:uFillTx/>
                <a:latin typeface="Arial"/>
                <a:ea typeface="DejaVu Sans"/>
              </a:rPr>
              <a:t>For both incipit and explicit there may be a variety of textual variations: </a:t>
            </a:r>
            <a:endParaRPr lang="it-IT" sz="1600" b="0" u="none" strike="noStrike">
              <a:solidFill>
                <a:srgbClr val="000000"/>
              </a:solidFill>
              <a:effectLst/>
              <a:uFillTx/>
              <a:latin typeface="Arial"/>
            </a:endParaRPr>
          </a:p>
          <a:p>
            <a:pPr indent="0" algn="just" defTabSz="914400">
              <a:lnSpc>
                <a:spcPct val="160000"/>
              </a:lnSpc>
              <a:spcBef>
                <a:spcPts val="462"/>
              </a:spcBef>
              <a:spcAft>
                <a:spcPts val="62"/>
              </a:spcAft>
              <a:buNone/>
              <a:tabLst>
                <a:tab pos="0" algn="l"/>
              </a:tabLst>
            </a:pPr>
            <a:r>
              <a:rPr lang="en-US" sz="1600" b="0" u="none" strike="noStrike">
                <a:solidFill>
                  <a:srgbClr val="000000"/>
                </a:solidFill>
                <a:effectLst/>
                <a:uFillTx/>
                <a:latin typeface="Arial"/>
                <a:ea typeface="DejaVu Sans"/>
              </a:rPr>
              <a:t>redistribution of the material, end not recognizable, loss of prefaces and dedicatory letters, etc.</a:t>
            </a:r>
            <a:endParaRPr lang="it-IT" sz="1600" b="0" u="none" strike="noStrike">
              <a:solidFill>
                <a:srgbClr val="000000"/>
              </a:solidFill>
              <a:effectLst/>
              <a:uFillTx/>
              <a:latin typeface="Arial"/>
            </a:endParaRPr>
          </a:p>
          <a:p>
            <a:pPr marL="432000" indent="-324000" algn="just" defTabSz="914400">
              <a:lnSpc>
                <a:spcPct val="160000"/>
              </a:lnSpc>
              <a:spcBef>
                <a:spcPts val="462"/>
              </a:spcBef>
              <a:spcAft>
                <a:spcPts val="62"/>
              </a:spcAft>
              <a:buSzPct val="103090"/>
              <a:buBlip>
                <a:blip r:embed="rId2"/>
              </a:buBlip>
              <a:tabLst>
                <a:tab pos="0" algn="l"/>
                <a:tab pos="104760" algn="l"/>
                <a:tab pos="554040" algn="l"/>
                <a:tab pos="1003320" algn="l"/>
                <a:tab pos="1452600" algn="l"/>
                <a:tab pos="1901880" algn="l"/>
                <a:tab pos="2351160" algn="l"/>
                <a:tab pos="2800440" algn="l"/>
                <a:tab pos="3249720" algn="l"/>
                <a:tab pos="3699000" algn="l"/>
                <a:tab pos="4148280" algn="l"/>
                <a:tab pos="4597560" algn="l"/>
                <a:tab pos="5046840" algn="l"/>
                <a:tab pos="5495760" algn="l"/>
                <a:tab pos="5945040" algn="l"/>
                <a:tab pos="6394320" algn="l"/>
                <a:tab pos="6843600" algn="l"/>
                <a:tab pos="7292880" algn="l"/>
                <a:tab pos="7742160" algn="l"/>
                <a:tab pos="8191440" algn="l"/>
                <a:tab pos="864072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   Remember also that many incipit indexes (</a:t>
            </a:r>
            <a:r>
              <a:rPr lang="en-US" sz="1600" b="0" i="1" u="none" strike="noStrike">
                <a:solidFill>
                  <a:srgbClr val="000000"/>
                </a:solidFill>
                <a:effectLst/>
                <a:uFillTx/>
                <a:latin typeface="Arial"/>
                <a:ea typeface="DejaVu Sans"/>
              </a:rPr>
              <a:t>incipitaria</a:t>
            </a:r>
            <a:r>
              <a:rPr lang="en-US" sz="1600" b="0" u="none" strike="noStrike">
                <a:solidFill>
                  <a:srgbClr val="000000"/>
                </a:solidFill>
                <a:effectLst/>
                <a:uFillTx/>
                <a:latin typeface="Arial"/>
                <a:ea typeface="DejaVu Sans"/>
              </a:rPr>
              <a:t>) are taken from catalogs of manuscripts (sometime old ones) and from bibliography</a:t>
            </a:r>
            <a:r>
              <a:rPr lang="it-IT" sz="1600" b="0" u="none" strike="noStrike">
                <a:solidFill>
                  <a:srgbClr val="000000"/>
                </a:solidFill>
                <a:effectLst/>
                <a:uFillTx/>
                <a:latin typeface="Arial"/>
                <a:ea typeface="DejaVu Sans"/>
              </a:rPr>
              <a:t> </a:t>
            </a:r>
            <a:endParaRPr lang="it-IT" sz="1600" b="0" u="none" strike="noStrike">
              <a:solidFill>
                <a:srgbClr val="000000"/>
              </a:solidFill>
              <a:effectLst/>
              <a:uFillTx/>
              <a:latin typeface="Arial"/>
            </a:endParaRPr>
          </a:p>
        </p:txBody>
      </p:sp>
      <p:sp>
        <p:nvSpPr>
          <p:cNvPr id="46" name="Rectangle 3"/>
          <p:cNvSpPr/>
          <p:nvPr/>
        </p:nvSpPr>
        <p:spPr>
          <a:xfrm>
            <a:off x="0" y="6180840"/>
            <a:ext cx="9140400" cy="6735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47" name="PlaceHolder 3"/>
          <p:cNvSpPr>
            <a:spLocks noGrp="1"/>
          </p:cNvSpPr>
          <p:nvPr>
            <p:ph type="sldNum" idx="14"/>
          </p:nvPr>
        </p:nvSpPr>
        <p:spPr>
          <a:xfrm>
            <a:off x="6132960" y="6318720"/>
            <a:ext cx="2467800" cy="3981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BEE6A4EF-C1E3-4C8C-B8F4-009DCFA813E8}" type="slidenum">
              <a:rPr lang="en-US" sz="1800" b="0" i="1" u="none" strike="noStrike">
                <a:solidFill>
                  <a:schemeClr val="lt1"/>
                </a:solidFill>
                <a:effectLst/>
                <a:uFillTx/>
                <a:latin typeface="Arial"/>
                <a:ea typeface="DejaVu Sans"/>
              </a:rPr>
              <a:t>7</a:t>
            </a:fld>
            <a:endParaRPr lang="it-IT" sz="1800" b="0" u="none" strike="noStrike">
              <a:solidFill>
                <a:srgbClr val="000000"/>
              </a:solidFill>
              <a:effectLst/>
              <a:uFillTx/>
              <a:latin typeface="Times New Roman"/>
            </a:endParaRPr>
          </a:p>
        </p:txBody>
      </p:sp>
      <p:pic>
        <p:nvPicPr>
          <p:cNvPr id="48" name="Picture 6" descr="A circular object with a drawing of a monkey&#10;&#10;AI-generated content may be incorrect."/>
          <p:cNvPicPr/>
          <p:nvPr/>
        </p:nvPicPr>
        <p:blipFill>
          <a:blip r:embed="rId3"/>
          <a:stretch/>
        </p:blipFill>
        <p:spPr>
          <a:xfrm>
            <a:off x="468360" y="6244200"/>
            <a:ext cx="553320" cy="546840"/>
          </a:xfrm>
          <a:prstGeom prst="rect">
            <a:avLst/>
          </a:prstGeom>
          <a:noFill/>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4320"/>
            <a:ext cx="8226000" cy="45396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it-IT" sz="2400" b="1" u="none" strike="noStrike">
                <a:solidFill>
                  <a:srgbClr val="333399"/>
                </a:solidFill>
                <a:effectLst/>
                <a:uFillTx/>
                <a:latin typeface="Arial"/>
                <a:ea typeface="DejaVu Sans"/>
              </a:rPr>
              <a:t>Manuscripts</a:t>
            </a:r>
            <a:endParaRPr lang="it-IT" sz="2400" b="0" u="none" strike="noStrike">
              <a:solidFill>
                <a:srgbClr val="000000"/>
              </a:solidFill>
              <a:effectLst/>
              <a:uFillTx/>
              <a:latin typeface="Arial"/>
            </a:endParaRPr>
          </a:p>
        </p:txBody>
      </p:sp>
      <p:sp>
        <p:nvSpPr>
          <p:cNvPr id="50" name="PlaceHolder 2"/>
          <p:cNvSpPr>
            <a:spLocks noGrp="1"/>
          </p:cNvSpPr>
          <p:nvPr>
            <p:ph/>
          </p:nvPr>
        </p:nvSpPr>
        <p:spPr>
          <a:xfrm>
            <a:off x="457200" y="1260000"/>
            <a:ext cx="8226000" cy="4522320"/>
          </a:xfrm>
          <a:prstGeom prst="rect">
            <a:avLst/>
          </a:prstGeom>
          <a:noFill/>
          <a:ln w="0">
            <a:noFill/>
          </a:ln>
        </p:spPr>
        <p:txBody>
          <a:bodyPr lIns="90000" tIns="46800" rIns="90000" bIns="46800" anchor="t">
            <a:normAutofit/>
          </a:bodyPr>
          <a:p>
            <a:pPr marL="325440" indent="-325440" algn="just" defTabSz="914400">
              <a:lnSpc>
                <a:spcPct val="100000"/>
              </a:lnSpc>
              <a:spcBef>
                <a:spcPts val="462"/>
              </a:spcBef>
              <a:spcAft>
                <a:spcPts val="62"/>
              </a:spcAft>
              <a:buSzPct val="103090"/>
              <a:buBlip>
                <a:blip r:embed="rId1"/>
              </a:buBlip>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a list of all known manuscripts is essential</a:t>
            </a:r>
            <a:endParaRPr lang="it-IT" sz="1600" b="0" u="none" strike="noStrike">
              <a:solidFill>
                <a:srgbClr val="000000"/>
              </a:solidFill>
              <a:effectLst/>
              <a:uFillTx/>
              <a:latin typeface="Arial"/>
            </a:endParaRPr>
          </a:p>
        </p:txBody>
      </p:sp>
      <p:sp>
        <p:nvSpPr>
          <p:cNvPr id="51" name="Rectangle 3"/>
          <p:cNvSpPr/>
          <p:nvPr/>
        </p:nvSpPr>
        <p:spPr>
          <a:xfrm>
            <a:off x="0" y="6180840"/>
            <a:ext cx="9140400" cy="6735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52" name="PlaceHolder 3"/>
          <p:cNvSpPr>
            <a:spLocks noGrp="1"/>
          </p:cNvSpPr>
          <p:nvPr>
            <p:ph type="sldNum" idx="15"/>
          </p:nvPr>
        </p:nvSpPr>
        <p:spPr>
          <a:xfrm>
            <a:off x="6132960" y="6318720"/>
            <a:ext cx="2467800" cy="3981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84D3C4BE-8A6C-4481-BC35-C54178B75B0D}" type="slidenum">
              <a:rPr lang="en-US" sz="1800" b="0" i="1" u="none" strike="noStrike">
                <a:solidFill>
                  <a:schemeClr val="lt1"/>
                </a:solidFill>
                <a:effectLst/>
                <a:uFillTx/>
                <a:latin typeface="Arial"/>
                <a:ea typeface="DejaVu Sans"/>
              </a:rPr>
              <a:t>8</a:t>
            </a:fld>
            <a:endParaRPr lang="it-IT" sz="1800" b="0" u="none" strike="noStrike">
              <a:solidFill>
                <a:srgbClr val="000000"/>
              </a:solidFill>
              <a:effectLst/>
              <a:uFillTx/>
              <a:latin typeface="Times New Roman"/>
            </a:endParaRPr>
          </a:p>
        </p:txBody>
      </p:sp>
      <p:pic>
        <p:nvPicPr>
          <p:cNvPr id="53" name="Picture 6" descr="A circular object with a drawing of a monkey&#10;&#10;AI-generated content may be incorrect."/>
          <p:cNvPicPr/>
          <p:nvPr/>
        </p:nvPicPr>
        <p:blipFill>
          <a:blip r:embed="rId2"/>
          <a:stretch/>
        </p:blipFill>
        <p:spPr>
          <a:xfrm>
            <a:off x="468360" y="6244200"/>
            <a:ext cx="553320" cy="546840"/>
          </a:xfrm>
          <a:prstGeom prst="rect">
            <a:avLst/>
          </a:prstGeom>
          <a:noFill/>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193680"/>
            <a:ext cx="8226000" cy="45396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Bibliography</a:t>
            </a:r>
            <a:r>
              <a:rPr lang="it-IT" sz="2400" b="1" u="none" strike="noStrike">
                <a:solidFill>
                  <a:srgbClr val="333399"/>
                </a:solidFill>
                <a:effectLst/>
                <a:uFillTx/>
                <a:latin typeface="Arial"/>
                <a:ea typeface="DejaVu Sans"/>
              </a:rPr>
              <a:t> </a:t>
            </a:r>
            <a:endParaRPr lang="it-IT" sz="2400" b="0" u="none" strike="noStrike">
              <a:solidFill>
                <a:srgbClr val="000000"/>
              </a:solidFill>
              <a:effectLst/>
              <a:uFillTx/>
              <a:latin typeface="Arial"/>
            </a:endParaRPr>
          </a:p>
        </p:txBody>
      </p:sp>
      <p:sp>
        <p:nvSpPr>
          <p:cNvPr id="55" name="PlaceHolder 2"/>
          <p:cNvSpPr>
            <a:spLocks noGrp="1"/>
          </p:cNvSpPr>
          <p:nvPr>
            <p:ph/>
          </p:nvPr>
        </p:nvSpPr>
        <p:spPr>
          <a:xfrm>
            <a:off x="457200" y="789120"/>
            <a:ext cx="8226000" cy="5333400"/>
          </a:xfrm>
          <a:prstGeom prst="rect">
            <a:avLst/>
          </a:prstGeom>
          <a:noFill/>
          <a:ln w="0">
            <a:noFill/>
          </a:ln>
        </p:spPr>
        <p:txBody>
          <a:bodyPr lIns="90000" tIns="46800" rIns="90000" bIns="46800" anchor="t">
            <a:normAutofit/>
          </a:bodyPr>
          <a:p>
            <a:pPr marL="432000" indent="-324000" algn="just" defTabSz="914400">
              <a:lnSpc>
                <a:spcPct val="100000"/>
              </a:lnSpc>
              <a:spcBef>
                <a:spcPts val="462"/>
              </a:spcBef>
              <a:spcAft>
                <a:spcPts val="62"/>
              </a:spcAft>
              <a:buClr>
                <a:srgbClr val="333399"/>
              </a:buClr>
              <a:buSzPct val="135000"/>
              <a:buFont typeface="Wingdings" charset="2"/>
              <a:buChar char=""/>
              <a:tabLst>
                <a:tab pos="0" algn="l"/>
                <a:tab pos="104760" algn="l"/>
                <a:tab pos="554040" algn="l"/>
                <a:tab pos="1003320" algn="l"/>
                <a:tab pos="1452600" algn="l"/>
                <a:tab pos="1901880" algn="l"/>
                <a:tab pos="2351160" algn="l"/>
                <a:tab pos="2800440" algn="l"/>
                <a:tab pos="3249720" algn="l"/>
                <a:tab pos="3699000" algn="l"/>
                <a:tab pos="4148280" algn="l"/>
                <a:tab pos="4597560" algn="l"/>
                <a:tab pos="5046840" algn="l"/>
                <a:tab pos="5495760" algn="l"/>
                <a:tab pos="5945040" algn="l"/>
                <a:tab pos="6394320" algn="l"/>
                <a:tab pos="6843600" algn="l"/>
                <a:tab pos="7292880" algn="l"/>
                <a:tab pos="7742160" algn="l"/>
                <a:tab pos="8191440" algn="l"/>
                <a:tab pos="8640720" algn="l"/>
                <a:tab pos="8985240" algn="l"/>
                <a:tab pos="9434520" algn="l"/>
                <a:tab pos="9883800" algn="l"/>
                <a:tab pos="10333080" algn="l"/>
                <a:tab pos="10782360" algn="l"/>
              </a:tabLst>
            </a:pPr>
            <a:r>
              <a:rPr lang="en-US" sz="1600" b="1" u="none" strike="noStrike">
                <a:solidFill>
                  <a:srgbClr val="000000"/>
                </a:solidFill>
                <a:effectLst/>
                <a:uFillTx/>
                <a:latin typeface="Arial"/>
                <a:ea typeface="DejaVu Sans"/>
              </a:rPr>
              <a:t>editions</a:t>
            </a:r>
            <a:endParaRPr lang="it-IT" sz="1600" b="0" u="none" strike="noStrike">
              <a:solidFill>
                <a:srgbClr val="000000"/>
              </a:solidFill>
              <a:effectLst/>
              <a:uFillTx/>
              <a:latin typeface="Arial"/>
            </a:endParaRPr>
          </a:p>
          <a:p>
            <a:pPr indent="0" algn="just" defTabSz="914400">
              <a:lnSpc>
                <a:spcPct val="100000"/>
              </a:lnSpc>
              <a:spcBef>
                <a:spcPts val="462"/>
              </a:spcBef>
              <a:spcAft>
                <a:spcPts val="62"/>
              </a:spcAft>
              <a:buNone/>
              <a:tabLst>
                <a:tab pos="0" algn="l"/>
              </a:tabLst>
            </a:pPr>
            <a:endParaRPr lang="it-IT" sz="1600" b="0" u="none" strike="noStrike">
              <a:solidFill>
                <a:srgbClr val="000000"/>
              </a:solidFill>
              <a:effectLst/>
              <a:uFillTx/>
              <a:latin typeface="Arial"/>
            </a:endParaRPr>
          </a:p>
          <a:p>
            <a:pPr marL="432000" indent="-324000" algn="just" defTabSz="914400">
              <a:lnSpc>
                <a:spcPct val="100000"/>
              </a:lnSpc>
              <a:spcBef>
                <a:spcPts val="462"/>
              </a:spcBef>
              <a:spcAft>
                <a:spcPts val="62"/>
              </a:spcAft>
              <a:buClr>
                <a:srgbClr val="333399"/>
              </a:buClr>
              <a:buSzPct val="135000"/>
              <a:buFont typeface="Wingdings" charset="2"/>
              <a:buChar char=""/>
              <a:tabLst>
                <a:tab pos="0" algn="l"/>
                <a:tab pos="104760" algn="l"/>
                <a:tab pos="554040" algn="l"/>
                <a:tab pos="1003320" algn="l"/>
                <a:tab pos="1452600" algn="l"/>
                <a:tab pos="1901880" algn="l"/>
                <a:tab pos="2351160" algn="l"/>
                <a:tab pos="2800440" algn="l"/>
                <a:tab pos="3249720" algn="l"/>
                <a:tab pos="3699000" algn="l"/>
                <a:tab pos="4148280" algn="l"/>
                <a:tab pos="4597560" algn="l"/>
                <a:tab pos="5046840" algn="l"/>
                <a:tab pos="5495760" algn="l"/>
                <a:tab pos="5945040" algn="l"/>
                <a:tab pos="6394320" algn="l"/>
                <a:tab pos="6843600" algn="l"/>
                <a:tab pos="7292880" algn="l"/>
                <a:tab pos="7742160" algn="l"/>
                <a:tab pos="8191440" algn="l"/>
                <a:tab pos="8640720" algn="l"/>
                <a:tab pos="8985240" algn="l"/>
                <a:tab pos="9434520" algn="l"/>
                <a:tab pos="9883800" algn="l"/>
                <a:tab pos="10333080" algn="l"/>
                <a:tab pos="10782360" algn="l"/>
              </a:tabLst>
            </a:pPr>
            <a:r>
              <a:rPr lang="en-US" sz="1600" b="1" u="none" strike="noStrike">
                <a:solidFill>
                  <a:srgbClr val="000000"/>
                </a:solidFill>
                <a:effectLst/>
                <a:uFillTx/>
                <a:latin typeface="Arial"/>
                <a:ea typeface="DejaVu Sans"/>
              </a:rPr>
              <a:t>repertories</a:t>
            </a:r>
            <a:endParaRPr lang="it-IT" sz="1600" b="0" u="none" strike="noStrike">
              <a:solidFill>
                <a:srgbClr val="000000"/>
              </a:solidFill>
              <a:effectLst/>
              <a:uFillTx/>
              <a:latin typeface="Arial"/>
            </a:endParaRPr>
          </a:p>
          <a:p>
            <a:pPr indent="0" algn="just" defTabSz="914400">
              <a:lnSpc>
                <a:spcPct val="100000"/>
              </a:lnSpc>
              <a:spcBef>
                <a:spcPts val="462"/>
              </a:spcBef>
              <a:spcAft>
                <a:spcPts val="62"/>
              </a:spcAft>
              <a:buNone/>
              <a:tabLst>
                <a:tab pos="0" algn="l"/>
              </a:tabLst>
            </a:pPr>
            <a:r>
              <a:rPr lang="en-US" sz="1600" b="0" u="none" strike="noStrike">
                <a:solidFill>
                  <a:srgbClr val="000000"/>
                </a:solidFill>
                <a:effectLst/>
                <a:uFillTx/>
                <a:latin typeface="Arial"/>
                <a:ea typeface="DejaVu Sans"/>
              </a:rPr>
              <a:t>	</a:t>
            </a:r>
            <a:r>
              <a:rPr lang="en-US" sz="1600" b="0" u="none" strike="noStrike">
                <a:solidFill>
                  <a:srgbClr val="000000"/>
                </a:solidFill>
                <a:effectLst/>
                <a:uFillTx/>
                <a:latin typeface="Arial"/>
                <a:ea typeface="DejaVu Sans"/>
              </a:rPr>
              <a:t>	</a:t>
            </a:r>
            <a:r>
              <a:rPr lang="en-US" sz="1600" b="0" u="none" strike="noStrike">
                <a:solidFill>
                  <a:srgbClr val="000000"/>
                </a:solidFill>
                <a:effectLst/>
                <a:uFillTx/>
                <a:latin typeface="Arial"/>
                <a:ea typeface="DejaVu Sans"/>
              </a:rPr>
              <a:t>	</a:t>
            </a:r>
            <a:endParaRPr lang="it-IT" sz="1600" b="0" u="none" strike="noStrike">
              <a:solidFill>
                <a:srgbClr val="000000"/>
              </a:solidFill>
              <a:effectLst/>
              <a:uFillTx/>
              <a:latin typeface="Arial"/>
            </a:endParaRPr>
          </a:p>
          <a:p>
            <a:pPr indent="0" algn="just" defTabSz="914400">
              <a:lnSpc>
                <a:spcPct val="100000"/>
              </a:lnSpc>
              <a:spcBef>
                <a:spcPts val="462"/>
              </a:spcBef>
              <a:spcAft>
                <a:spcPts val="62"/>
              </a:spcAft>
              <a:buNone/>
              <a:tabLst>
                <a:tab pos="0" algn="l"/>
              </a:tabLst>
            </a:pPr>
            <a:endParaRPr lang="it-IT" sz="1600" b="0" u="none" strike="noStrike">
              <a:solidFill>
                <a:srgbClr val="000000"/>
              </a:solidFill>
              <a:effectLst/>
              <a:uFillTx/>
              <a:latin typeface="Arial"/>
            </a:endParaRPr>
          </a:p>
          <a:p>
            <a:pPr marL="432000" indent="-324000" algn="just" defTabSz="914400">
              <a:lnSpc>
                <a:spcPct val="100000"/>
              </a:lnSpc>
              <a:spcBef>
                <a:spcPts val="462"/>
              </a:spcBef>
              <a:spcAft>
                <a:spcPts val="62"/>
              </a:spcAft>
              <a:buClr>
                <a:srgbClr val="333399"/>
              </a:buClr>
              <a:buSzPct val="135000"/>
              <a:buFont typeface="Wingdings" charset="2"/>
              <a:buChar char=""/>
              <a:tabLst>
                <a:tab pos="0" algn="l"/>
                <a:tab pos="104760" algn="l"/>
                <a:tab pos="554040" algn="l"/>
                <a:tab pos="1003320" algn="l"/>
                <a:tab pos="1452600" algn="l"/>
                <a:tab pos="1901880" algn="l"/>
                <a:tab pos="2351160" algn="l"/>
                <a:tab pos="2800440" algn="l"/>
                <a:tab pos="3249720" algn="l"/>
                <a:tab pos="3699000" algn="l"/>
                <a:tab pos="4148280" algn="l"/>
                <a:tab pos="4597560" algn="l"/>
                <a:tab pos="5046840" algn="l"/>
                <a:tab pos="5495760" algn="l"/>
                <a:tab pos="5945040" algn="l"/>
                <a:tab pos="6394320" algn="l"/>
                <a:tab pos="6843600" algn="l"/>
                <a:tab pos="7292880" algn="l"/>
                <a:tab pos="7742160" algn="l"/>
                <a:tab pos="8191440" algn="l"/>
                <a:tab pos="8640720" algn="l"/>
                <a:tab pos="8985240" algn="l"/>
                <a:tab pos="9434520" algn="l"/>
                <a:tab pos="9883800" algn="l"/>
                <a:tab pos="10333080" algn="l"/>
                <a:tab pos="10782360" algn="l"/>
              </a:tabLst>
            </a:pPr>
            <a:r>
              <a:rPr lang="it-IT" sz="1600" b="1" u="none" strike="noStrike">
                <a:solidFill>
                  <a:srgbClr val="000000"/>
                </a:solidFill>
                <a:effectLst/>
                <a:uFillTx/>
                <a:latin typeface="Arial"/>
                <a:ea typeface="DejaVu Sans"/>
              </a:rPr>
              <a:t>studies</a:t>
            </a:r>
            <a:endParaRPr lang="it-IT" sz="1600" b="0" u="none" strike="noStrike">
              <a:solidFill>
                <a:srgbClr val="000000"/>
              </a:solidFill>
              <a:effectLst/>
              <a:uFillTx/>
              <a:latin typeface="Arial"/>
            </a:endParaRPr>
          </a:p>
        </p:txBody>
      </p:sp>
      <p:sp>
        <p:nvSpPr>
          <p:cNvPr id="56" name="Rectangle 3"/>
          <p:cNvSpPr/>
          <p:nvPr/>
        </p:nvSpPr>
        <p:spPr>
          <a:xfrm>
            <a:off x="0" y="6180840"/>
            <a:ext cx="9140400" cy="6735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57" name="PlaceHolder 3"/>
          <p:cNvSpPr>
            <a:spLocks noGrp="1"/>
          </p:cNvSpPr>
          <p:nvPr>
            <p:ph type="sldNum" idx="16"/>
          </p:nvPr>
        </p:nvSpPr>
        <p:spPr>
          <a:xfrm>
            <a:off x="6132960" y="6318720"/>
            <a:ext cx="2467800" cy="3981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52785860-B091-4404-B3D8-7D4A0C02F56D}" type="slidenum">
              <a:rPr lang="en-US" sz="1800" b="0" i="1" u="none" strike="noStrike">
                <a:solidFill>
                  <a:schemeClr val="lt1"/>
                </a:solidFill>
                <a:effectLst/>
                <a:uFillTx/>
                <a:latin typeface="Arial"/>
                <a:ea typeface="DejaVu Sans"/>
              </a:rPr>
              <a:t>9</a:t>
            </a:fld>
            <a:endParaRPr lang="it-IT" sz="1800" b="0" u="none" strike="noStrike">
              <a:solidFill>
                <a:srgbClr val="000000"/>
              </a:solidFill>
              <a:effectLst/>
              <a:uFillTx/>
              <a:latin typeface="Times New Roman"/>
            </a:endParaRPr>
          </a:p>
        </p:txBody>
      </p:sp>
      <p:pic>
        <p:nvPicPr>
          <p:cNvPr id="58" name="Picture 6" descr="A circular object with a drawing of a monkey&#10;&#10;AI-generated content may be incorrect."/>
          <p:cNvPicPr/>
          <p:nvPr/>
        </p:nvPicPr>
        <p:blipFill>
          <a:blip r:embed="rId1"/>
          <a:stretch/>
        </p:blipFill>
        <p:spPr>
          <a:xfrm>
            <a:off x="468360" y="6244200"/>
            <a:ext cx="553320" cy="546840"/>
          </a:xfrm>
          <a:prstGeom prst="rect">
            <a:avLst/>
          </a:prstGeom>
          <a:noFill/>
          <a:ln w="0">
            <a:noFill/>
          </a:ln>
        </p:spPr>
      </p:pic>
      <p:sp>
        <p:nvSpPr>
          <p:cNvPr id="59" name="TextBox 1"/>
          <p:cNvSpPr/>
          <p:nvPr/>
        </p:nvSpPr>
        <p:spPr>
          <a:xfrm>
            <a:off x="747000" y="1708200"/>
            <a:ext cx="7710120" cy="577080"/>
          </a:xfrm>
          <a:prstGeom prst="rect">
            <a:avLst/>
          </a:prstGeom>
          <a:noFill/>
          <a:ln w="0">
            <a:noFill/>
          </a:ln>
        </p:spPr>
        <p:style>
          <a:lnRef idx="0"/>
          <a:fillRef idx="0"/>
          <a:effectRef idx="0"/>
          <a:fontRef idx="minor"/>
        </p:style>
        <p:txBody>
          <a:bodyPr lIns="90000" tIns="45000" rIns="90000" bIns="45000" anchor="t">
            <a:spAutoFit/>
          </a:bodyPr>
          <a:p>
            <a:pPr defTabSz="914400">
              <a:lnSpc>
                <a:spcPct val="100000"/>
              </a:lnSpc>
            </a:pPr>
            <a:r>
              <a:rPr lang="en-US" sz="1600" b="0" u="none" strike="noStrike">
                <a:solidFill>
                  <a:srgbClr val="000000"/>
                </a:solidFill>
                <a:effectLst/>
                <a:uFillTx/>
                <a:latin typeface="Arial"/>
                <a:ea typeface="DejaVu Sans"/>
              </a:rPr>
              <a:t>an indication of the repertory and its number become an identifier as in the case of CPL, BHL, Kaeppeli, etc.</a:t>
            </a:r>
            <a:endParaRPr lang="it-IT" sz="16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60" name="PlaceHolder 1"/>
          <p:cNvSpPr>
            <a:spLocks noGrp="1"/>
          </p:cNvSpPr>
          <p:nvPr>
            <p:ph type="title"/>
          </p:nvPr>
        </p:nvSpPr>
        <p:spPr>
          <a:xfrm>
            <a:off x="457200" y="0"/>
            <a:ext cx="8226000" cy="84168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Classification of tools for the identification of a medieval text</a:t>
            </a:r>
            <a:endParaRPr lang="it-IT" sz="2400" b="0" u="none" strike="noStrike">
              <a:solidFill>
                <a:srgbClr val="000000"/>
              </a:solidFill>
              <a:effectLst/>
              <a:uFillTx/>
              <a:latin typeface="Arial"/>
            </a:endParaRPr>
          </a:p>
        </p:txBody>
      </p:sp>
      <p:sp>
        <p:nvSpPr>
          <p:cNvPr id="61" name="PlaceHolder 2"/>
          <p:cNvSpPr>
            <a:spLocks noGrp="1"/>
          </p:cNvSpPr>
          <p:nvPr>
            <p:ph/>
          </p:nvPr>
        </p:nvSpPr>
        <p:spPr>
          <a:xfrm>
            <a:off x="457200" y="982800"/>
            <a:ext cx="8226000" cy="5139720"/>
          </a:xfrm>
          <a:prstGeom prst="rect">
            <a:avLst/>
          </a:prstGeom>
          <a:noFill/>
          <a:ln w="0">
            <a:noFill/>
          </a:ln>
        </p:spPr>
        <p:txBody>
          <a:bodyPr lIns="90000" tIns="46800" rIns="90000" bIns="46800" anchor="t">
            <a:normAutofit/>
          </a:bodyPr>
          <a:p>
            <a:pPr marL="325440" indent="-325440" algn="just" defTabSz="914400">
              <a:lnSpc>
                <a:spcPct val="150000"/>
              </a:lnSpc>
              <a:spcBef>
                <a:spcPts val="462"/>
              </a:spcBef>
              <a:spcAft>
                <a:spcPts val="62"/>
              </a:spcAft>
              <a:buClr>
                <a:srgbClr val="333399"/>
              </a:buClr>
              <a:buSzPct val="135000"/>
              <a:buFont typeface="Wingdings" charset="2"/>
              <a:buChar char=""/>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1" u="none" strike="noStrike">
                <a:solidFill>
                  <a:srgbClr val="000000"/>
                </a:solidFill>
                <a:effectLst/>
                <a:uFillTx/>
                <a:latin typeface="Arial"/>
                <a:ea typeface="DejaVu Sans"/>
              </a:rPr>
              <a:t>Encyclopedias</a:t>
            </a:r>
            <a:endParaRPr lang="it-IT" sz="1600" b="0" u="none" strike="noStrike">
              <a:solidFill>
                <a:srgbClr val="000000"/>
              </a:solidFill>
              <a:effectLst/>
              <a:uFillTx/>
              <a:latin typeface="Arial"/>
            </a:endParaRPr>
          </a:p>
          <a:p>
            <a:pPr marL="325440" indent="-325440" algn="just" defTabSz="914400">
              <a:lnSpc>
                <a:spcPct val="150000"/>
              </a:lnSpc>
              <a:spcBef>
                <a:spcPts val="462"/>
              </a:spcBef>
              <a:spcAft>
                <a:spcPts val="62"/>
              </a:spcAft>
              <a:buSzPct val="139058"/>
              <a:buBlip>
                <a:blip r:embed="rId1"/>
              </a:buBlip>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their primary purpose is not to formalize the information on the texts (role reserved to repertories); encyclopedias are expressed in discursive form and provide information on specialistic literature</a:t>
            </a:r>
            <a:endParaRPr lang="it-IT" sz="1600" b="0" u="none" strike="noStrike">
              <a:solidFill>
                <a:srgbClr val="000000"/>
              </a:solidFill>
              <a:effectLst/>
              <a:uFillTx/>
              <a:latin typeface="Arial"/>
            </a:endParaRPr>
          </a:p>
          <a:p>
            <a:pPr marL="325440" indent="-325440" algn="just" defTabSz="914400">
              <a:lnSpc>
                <a:spcPct val="150000"/>
              </a:lnSpc>
              <a:spcBef>
                <a:spcPts val="462"/>
              </a:spcBef>
              <a:spcAft>
                <a:spcPts val="62"/>
              </a:spcAft>
              <a:buSzPct val="139058"/>
              <a:buBlip>
                <a:blip r:embed="rId2"/>
              </a:buBlip>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1" u="none" strike="noStrike">
                <a:solidFill>
                  <a:srgbClr val="000000"/>
                </a:solidFill>
                <a:effectLst/>
                <a:uFillTx/>
                <a:latin typeface="Arial"/>
                <a:ea typeface="DejaVu Sans"/>
              </a:rPr>
              <a:t>Repertories </a:t>
            </a:r>
            <a:endParaRPr lang="it-IT" sz="1600" b="0" u="none" strike="noStrike">
              <a:solidFill>
                <a:srgbClr val="000000"/>
              </a:solidFill>
              <a:effectLst/>
              <a:uFillTx/>
              <a:latin typeface="Arial"/>
            </a:endParaRPr>
          </a:p>
          <a:p>
            <a:pPr marL="325440" indent="-325440" algn="just" defTabSz="914400">
              <a:lnSpc>
                <a:spcPct val="150000"/>
              </a:lnSpc>
              <a:spcBef>
                <a:spcPts val="462"/>
              </a:spcBef>
              <a:spcAft>
                <a:spcPts val="62"/>
              </a:spcAft>
              <a:buSzPct val="139058"/>
              <a:buBlip>
                <a:blip r:embed="rId3"/>
              </a:buBlip>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information is formalized; they should include in addition to the author's name and the titles of his works also incipit and explicit (as well as those of letters of dedication, prologues and even of the partitions of the text), the lists of manuscripts and editions, the bibliography of the most relevant studies; repertories should provide an incipit index that would allow a different type of access to information</a:t>
            </a:r>
            <a:endParaRPr lang="it-IT" sz="1600" b="0" u="none" strike="noStrike">
              <a:solidFill>
                <a:srgbClr val="000000"/>
              </a:solidFill>
              <a:effectLst/>
              <a:uFillTx/>
              <a:latin typeface="Arial"/>
            </a:endParaRPr>
          </a:p>
        </p:txBody>
      </p:sp>
      <p:sp>
        <p:nvSpPr>
          <p:cNvPr id="62" name="Rectangle 3"/>
          <p:cNvSpPr/>
          <p:nvPr/>
        </p:nvSpPr>
        <p:spPr>
          <a:xfrm>
            <a:off x="0" y="6180840"/>
            <a:ext cx="9140400" cy="6735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63" name="PlaceHolder 3"/>
          <p:cNvSpPr>
            <a:spLocks noGrp="1"/>
          </p:cNvSpPr>
          <p:nvPr>
            <p:ph type="sldNum" idx="17"/>
          </p:nvPr>
        </p:nvSpPr>
        <p:spPr>
          <a:xfrm>
            <a:off x="6132960" y="6318720"/>
            <a:ext cx="2467800" cy="3981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41970B85-FADB-4A46-A113-02F8A308F2C0}" type="slidenum">
              <a:rPr lang="en-US" sz="1800" b="0" i="1" u="none" strike="noStrike">
                <a:solidFill>
                  <a:schemeClr val="lt1"/>
                </a:solidFill>
                <a:effectLst/>
                <a:uFillTx/>
                <a:latin typeface="Arial"/>
                <a:ea typeface="DejaVu Sans"/>
              </a:rPr>
              <a:t>10</a:t>
            </a:fld>
            <a:endParaRPr lang="it-IT" sz="1800" b="0" u="none" strike="noStrike">
              <a:solidFill>
                <a:srgbClr val="000000"/>
              </a:solidFill>
              <a:effectLst/>
              <a:uFillTx/>
              <a:latin typeface="Times New Roman"/>
            </a:endParaRPr>
          </a:p>
        </p:txBody>
      </p:sp>
      <p:pic>
        <p:nvPicPr>
          <p:cNvPr id="64" name="Picture 6" descr="A circular object with a drawing of a monkey&#10;&#10;AI-generated content may be incorrect."/>
          <p:cNvPicPr/>
          <p:nvPr/>
        </p:nvPicPr>
        <p:blipFill>
          <a:blip r:embed="rId4"/>
          <a:stretch/>
        </p:blipFill>
        <p:spPr>
          <a:xfrm>
            <a:off x="468360" y="6244200"/>
            <a:ext cx="553320" cy="546840"/>
          </a:xfrm>
          <a:prstGeom prst="rect">
            <a:avLst/>
          </a:prstGeom>
          <a:noFill/>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65" name="PlaceHolder 1"/>
          <p:cNvSpPr>
            <a:spLocks noGrp="1"/>
          </p:cNvSpPr>
          <p:nvPr>
            <p:ph type="title"/>
          </p:nvPr>
        </p:nvSpPr>
        <p:spPr>
          <a:xfrm>
            <a:off x="457200" y="160920"/>
            <a:ext cx="8167320" cy="56736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it-IT" sz="2400" b="1" u="none" strike="noStrike">
                <a:solidFill>
                  <a:srgbClr val="333399"/>
                </a:solidFill>
                <a:effectLst/>
                <a:uFillTx/>
                <a:latin typeface="Arial"/>
                <a:ea typeface="DejaVu Sans"/>
              </a:rPr>
              <a:t>Repertories</a:t>
            </a:r>
            <a:endParaRPr lang="it-IT" sz="2400" b="0" u="none" strike="noStrike">
              <a:solidFill>
                <a:srgbClr val="000000"/>
              </a:solidFill>
              <a:effectLst/>
              <a:uFillTx/>
              <a:latin typeface="Arial"/>
            </a:endParaRPr>
          </a:p>
        </p:txBody>
      </p:sp>
      <p:sp>
        <p:nvSpPr>
          <p:cNvPr id="66" name="PlaceHolder 2"/>
          <p:cNvSpPr>
            <a:spLocks noGrp="1"/>
          </p:cNvSpPr>
          <p:nvPr>
            <p:ph/>
          </p:nvPr>
        </p:nvSpPr>
        <p:spPr>
          <a:xfrm>
            <a:off x="457200" y="731880"/>
            <a:ext cx="8226000" cy="5390640"/>
          </a:xfrm>
          <a:prstGeom prst="rect">
            <a:avLst/>
          </a:prstGeom>
          <a:noFill/>
          <a:ln w="0">
            <a:noFill/>
          </a:ln>
        </p:spPr>
        <p:txBody>
          <a:bodyPr lIns="90000" tIns="46800" rIns="90000" bIns="46800" anchor="t">
            <a:noAutofit/>
          </a:bodyPr>
          <a:p>
            <a:pPr indent="0" algn="just" defTabSz="914400">
              <a:lnSpc>
                <a:spcPct val="159000"/>
              </a:lnSpc>
              <a:spcBef>
                <a:spcPts val="462"/>
              </a:spcBef>
              <a:spcAft>
                <a:spcPts val="62"/>
              </a:spcAft>
              <a:buNone/>
              <a:tabLst>
                <a:tab pos="0" algn="l"/>
              </a:tabLst>
            </a:pPr>
            <a:r>
              <a:rPr lang="en-US" sz="1200" b="0" u="none" strike="noStrike">
                <a:solidFill>
                  <a:srgbClr val="000000"/>
                </a:solidFill>
                <a:effectLst/>
                <a:uFillTx/>
                <a:latin typeface="Arial"/>
                <a:ea typeface="DejaVu Sans"/>
              </a:rPr>
              <a:t>Reality is very different from the ideal type of repertory which can be exemplified by Kaeppeli </a:t>
            </a:r>
            <a:r>
              <a:rPr lang="en-GB" sz="1200" b="0" i="1" u="none" strike="noStrike">
                <a:solidFill>
                  <a:srgbClr val="000000"/>
                </a:solidFill>
                <a:effectLst/>
                <a:uFillTx/>
                <a:latin typeface="Arial"/>
                <a:ea typeface="DejaVu Sans"/>
              </a:rPr>
              <a:t>Scriptores ordinis praedicatorum medii aevi</a:t>
            </a:r>
            <a:r>
              <a:rPr lang="en-GB" sz="1200" b="0" u="none" strike="noStrike">
                <a:solidFill>
                  <a:srgbClr val="000000"/>
                </a:solidFill>
                <a:effectLst/>
                <a:uFillTx/>
                <a:latin typeface="Arial"/>
                <a:ea typeface="DejaVu Sans"/>
              </a:rPr>
              <a:t> </a:t>
            </a:r>
            <a:r>
              <a:rPr lang="en-US" sz="1200" b="0" u="none" strike="noStrike">
                <a:solidFill>
                  <a:srgbClr val="000000"/>
                </a:solidFill>
                <a:effectLst/>
                <a:uFillTx/>
                <a:latin typeface="Arial"/>
                <a:ea typeface="DejaVu Sans"/>
              </a:rPr>
              <a:t>Roma 1970-1994 vols. 4</a:t>
            </a:r>
            <a:endParaRPr lang="it-IT" sz="1200" b="0" u="none" strike="noStrike">
              <a:solidFill>
                <a:srgbClr val="000000"/>
              </a:solidFill>
              <a:effectLst/>
              <a:uFillTx/>
              <a:latin typeface="Arial"/>
            </a:endParaRPr>
          </a:p>
          <a:p>
            <a:pPr indent="0" algn="just" defTabSz="914400">
              <a:lnSpc>
                <a:spcPct val="159000"/>
              </a:lnSpc>
              <a:spcBef>
                <a:spcPts val="462"/>
              </a:spcBef>
              <a:spcAft>
                <a:spcPts val="62"/>
              </a:spcAft>
              <a:buNone/>
              <a:tabLst>
                <a:tab pos="0" algn="l"/>
              </a:tabLst>
            </a:pPr>
            <a:r>
              <a:rPr lang="en-US" sz="1200" b="0" u="none" strike="noStrike">
                <a:solidFill>
                  <a:srgbClr val="000000"/>
                </a:solidFill>
                <a:effectLst/>
                <a:uFillTx/>
                <a:latin typeface="Arial"/>
                <a:ea typeface="DejaVu Sans"/>
              </a:rPr>
              <a:t>In general, the structural variability is remarkable for the amount of data available, the methodology followed in the retrieval of information, the scope considered, scope that may be:</a:t>
            </a:r>
            <a:endParaRPr lang="it-IT" sz="1200" b="0" u="none" strike="noStrike">
              <a:solidFill>
                <a:srgbClr val="000000"/>
              </a:solidFill>
              <a:effectLst/>
              <a:uFillTx/>
              <a:latin typeface="Arial"/>
            </a:endParaRPr>
          </a:p>
          <a:p>
            <a:pPr indent="0" algn="just" defTabSz="914400">
              <a:lnSpc>
                <a:spcPct val="159000"/>
              </a:lnSpc>
              <a:spcBef>
                <a:spcPts val="462"/>
              </a:spcBef>
              <a:spcAft>
                <a:spcPts val="62"/>
              </a:spcAft>
              <a:buNone/>
              <a:tabLst>
                <a:tab pos="0" algn="l"/>
              </a:tabLst>
            </a:pPr>
            <a:r>
              <a:rPr lang="en-US" sz="1200" b="1" u="none" strike="noStrike">
                <a:solidFill>
                  <a:srgbClr val="000000"/>
                </a:solidFill>
                <a:effectLst/>
                <a:uFillTx/>
                <a:latin typeface="Arial"/>
                <a:ea typeface="DejaVu Sans"/>
              </a:rPr>
              <a:t>chronological</a:t>
            </a:r>
            <a:r>
              <a:rPr lang="en-US" sz="1200" b="0" u="none" strike="noStrike">
                <a:solidFill>
                  <a:srgbClr val="000000"/>
                </a:solidFill>
                <a:effectLst/>
                <a:uFillTx/>
                <a:latin typeface="Arial"/>
                <a:ea typeface="DejaVu Sans"/>
              </a:rPr>
              <a:t> (</a:t>
            </a:r>
            <a:r>
              <a:rPr lang="en-US" sz="1200" b="0" i="1" u="none" strike="noStrike">
                <a:solidFill>
                  <a:srgbClr val="000000"/>
                </a:solidFill>
                <a:effectLst/>
                <a:uFillTx/>
                <a:latin typeface="Arial"/>
                <a:ea typeface="DejaVu Sans"/>
              </a:rPr>
              <a:t>Clavis Patrum Latinorum</a:t>
            </a:r>
            <a:r>
              <a:rPr lang="en-US" sz="1200" b="0" u="none" strike="noStrike">
                <a:solidFill>
                  <a:srgbClr val="000000"/>
                </a:solidFill>
                <a:effectLst/>
                <a:uFillTx/>
                <a:latin typeface="Arial"/>
                <a:ea typeface="DejaVu Sans"/>
              </a:rPr>
              <a:t>)</a:t>
            </a:r>
            <a:endParaRPr lang="it-IT" sz="1200" b="0" u="none" strike="noStrike">
              <a:solidFill>
                <a:srgbClr val="000000"/>
              </a:solidFill>
              <a:effectLst/>
              <a:uFillTx/>
              <a:latin typeface="Arial"/>
            </a:endParaRPr>
          </a:p>
          <a:p>
            <a:pPr indent="0" algn="just" defTabSz="914400">
              <a:lnSpc>
                <a:spcPct val="159000"/>
              </a:lnSpc>
              <a:spcBef>
                <a:spcPts val="462"/>
              </a:spcBef>
              <a:spcAft>
                <a:spcPts val="62"/>
              </a:spcAft>
              <a:buNone/>
              <a:tabLst>
                <a:tab pos="0" algn="l"/>
              </a:tabLst>
            </a:pPr>
            <a:r>
              <a:rPr lang="en-US" sz="1200" b="1" u="none" strike="noStrike">
                <a:solidFill>
                  <a:srgbClr val="000000"/>
                </a:solidFill>
                <a:effectLst/>
                <a:uFillTx/>
                <a:latin typeface="Arial"/>
                <a:ea typeface="DejaVu Sans"/>
              </a:rPr>
              <a:t>geographical </a:t>
            </a:r>
            <a:r>
              <a:rPr lang="en-US" sz="1200" b="0" u="none" strike="noStrike">
                <a:solidFill>
                  <a:srgbClr val="000000"/>
                </a:solidFill>
                <a:effectLst/>
                <a:uFillTx/>
                <a:latin typeface="Arial"/>
                <a:ea typeface="DejaVu Sans"/>
              </a:rPr>
              <a:t>(R. Sharpe </a:t>
            </a:r>
            <a:r>
              <a:rPr lang="en-US" sz="1200" b="0" i="1" u="none" strike="noStrike">
                <a:solidFill>
                  <a:srgbClr val="000000"/>
                </a:solidFill>
                <a:effectLst/>
                <a:uFillTx/>
                <a:latin typeface="Arial"/>
                <a:ea typeface="DejaVu Sans"/>
              </a:rPr>
              <a:t>A Handlist of the Latin Writers of Great Britain and Ireland before 1540 </a:t>
            </a:r>
            <a:r>
              <a:rPr lang="en-US" sz="1200" b="0" u="none" strike="noStrike">
                <a:solidFill>
                  <a:srgbClr val="000000"/>
                </a:solidFill>
                <a:effectLst/>
                <a:uFillTx/>
                <a:latin typeface="Arial"/>
                <a:ea typeface="DejaVu Sans"/>
              </a:rPr>
              <a:t>Turnhout 1997)</a:t>
            </a:r>
            <a:endParaRPr lang="it-IT" sz="1200" b="0" u="none" strike="noStrike">
              <a:solidFill>
                <a:srgbClr val="000000"/>
              </a:solidFill>
              <a:effectLst/>
              <a:uFillTx/>
              <a:latin typeface="Arial"/>
            </a:endParaRPr>
          </a:p>
          <a:p>
            <a:pPr indent="0" algn="just" defTabSz="914400">
              <a:lnSpc>
                <a:spcPct val="159000"/>
              </a:lnSpc>
              <a:spcBef>
                <a:spcPts val="462"/>
              </a:spcBef>
              <a:spcAft>
                <a:spcPts val="62"/>
              </a:spcAft>
              <a:buNone/>
              <a:tabLst>
                <a:tab pos="0" algn="l"/>
              </a:tabLst>
            </a:pPr>
            <a:r>
              <a:rPr lang="en-US" sz="1200" b="1" u="none" strike="noStrike">
                <a:solidFill>
                  <a:srgbClr val="000000"/>
                </a:solidFill>
                <a:effectLst/>
                <a:uFillTx/>
                <a:latin typeface="Arial"/>
                <a:ea typeface="DejaVu Sans"/>
              </a:rPr>
              <a:t>geographical and chronological</a:t>
            </a:r>
            <a:r>
              <a:rPr lang="en-US" sz="1200" b="0" u="none" strike="noStrike">
                <a:solidFill>
                  <a:srgbClr val="000000"/>
                </a:solidFill>
                <a:effectLst/>
                <a:uFillTx/>
                <a:latin typeface="Arial"/>
                <a:ea typeface="DejaVu Sans"/>
              </a:rPr>
              <a:t> (</a:t>
            </a:r>
            <a:r>
              <a:rPr lang="en-GB" sz="1200" b="0" i="1" u="none" strike="noStrike">
                <a:solidFill>
                  <a:srgbClr val="000000"/>
                </a:solidFill>
                <a:effectLst/>
                <a:uFillTx/>
                <a:latin typeface="Arial"/>
                <a:ea typeface="DejaVu Sans"/>
              </a:rPr>
              <a:t>Clavis scriptorum Latinorum medii aevi. Auctores Galliae 735-987</a:t>
            </a:r>
            <a:r>
              <a:rPr lang="en-GB" sz="1200" b="0" u="none" strike="noStrike">
                <a:solidFill>
                  <a:srgbClr val="000000"/>
                </a:solidFill>
                <a:effectLst/>
                <a:uFillTx/>
                <a:latin typeface="Arial"/>
                <a:ea typeface="DejaVu Sans"/>
              </a:rPr>
              <a:t> Turnhout 1994-)</a:t>
            </a:r>
            <a:endParaRPr lang="it-IT" sz="1200" b="0" u="none" strike="noStrike">
              <a:solidFill>
                <a:srgbClr val="000000"/>
              </a:solidFill>
              <a:effectLst/>
              <a:uFillTx/>
              <a:latin typeface="Arial"/>
            </a:endParaRPr>
          </a:p>
          <a:p>
            <a:pPr indent="0" algn="just" defTabSz="914400">
              <a:lnSpc>
                <a:spcPct val="159000"/>
              </a:lnSpc>
              <a:spcBef>
                <a:spcPts val="462"/>
              </a:spcBef>
              <a:spcAft>
                <a:spcPts val="62"/>
              </a:spcAft>
              <a:buNone/>
              <a:tabLst>
                <a:tab pos="0" algn="l"/>
              </a:tabLst>
            </a:pPr>
            <a:r>
              <a:rPr lang="en-US" sz="1200" b="1" u="none" strike="noStrike">
                <a:solidFill>
                  <a:srgbClr val="000000"/>
                </a:solidFill>
                <a:effectLst/>
                <a:uFillTx/>
                <a:latin typeface="Arial"/>
                <a:ea typeface="DejaVu Sans"/>
              </a:rPr>
              <a:t>pertinent to a particular literary genre </a:t>
            </a:r>
            <a:r>
              <a:rPr lang="en-US" sz="1200" b="0" u="none" strike="noStrike">
                <a:solidFill>
                  <a:srgbClr val="000000"/>
                </a:solidFill>
                <a:effectLst/>
                <a:uFillTx/>
                <a:latin typeface="Arial"/>
                <a:ea typeface="DejaVu Sans"/>
              </a:rPr>
              <a:t>(C.H. Lohr </a:t>
            </a:r>
            <a:r>
              <a:rPr lang="en-US" sz="1200" b="0" i="1" u="none" strike="noStrike">
                <a:solidFill>
                  <a:srgbClr val="000000"/>
                </a:solidFill>
                <a:effectLst/>
                <a:uFillTx/>
                <a:latin typeface="Arial"/>
                <a:ea typeface="DejaVu Sans"/>
              </a:rPr>
              <a:t>Medieval Latin Aristotle Commentaries</a:t>
            </a:r>
            <a:r>
              <a:rPr lang="en-US" sz="1200" b="0" u="none" strike="noStrike">
                <a:solidFill>
                  <a:srgbClr val="000000"/>
                </a:solidFill>
                <a:effectLst/>
                <a:uFillTx/>
                <a:latin typeface="Arial"/>
                <a:ea typeface="DejaVu Sans"/>
              </a:rPr>
              <a:t> in «Traditio» 1967-1974 and </a:t>
            </a:r>
            <a:r>
              <a:rPr lang="en-GB" sz="1200" b="0" u="none" strike="noStrike">
                <a:solidFill>
                  <a:srgbClr val="000000"/>
                </a:solidFill>
                <a:effectLst/>
                <a:uFillTx/>
                <a:latin typeface="Arial"/>
                <a:ea typeface="DejaVu Sans"/>
              </a:rPr>
              <a:t>F. Stegmüller </a:t>
            </a:r>
            <a:r>
              <a:rPr lang="en-GB" sz="1200" b="0" i="1" u="none" strike="noStrike">
                <a:solidFill>
                  <a:srgbClr val="000000"/>
                </a:solidFill>
                <a:effectLst/>
                <a:uFillTx/>
                <a:latin typeface="Arial"/>
                <a:ea typeface="DejaVu Sans"/>
              </a:rPr>
              <a:t>Repertorium commentariorum in Sententias Petri Lombardi</a:t>
            </a:r>
            <a:r>
              <a:rPr lang="en-GB" sz="1200" b="0" u="none" strike="noStrike">
                <a:solidFill>
                  <a:srgbClr val="000000"/>
                </a:solidFill>
                <a:effectLst/>
                <a:uFillTx/>
                <a:latin typeface="Arial"/>
                <a:ea typeface="DejaVu Sans"/>
              </a:rPr>
              <a:t> Würzburg 1947 </a:t>
            </a:r>
            <a:r>
              <a:rPr lang="en-US" sz="1200" b="0" u="none" strike="noStrike">
                <a:solidFill>
                  <a:srgbClr val="000000"/>
                </a:solidFill>
                <a:effectLst/>
                <a:uFillTx/>
                <a:latin typeface="Arial"/>
                <a:ea typeface="DejaVu Sans"/>
              </a:rPr>
              <a:t>vols. 2)</a:t>
            </a:r>
            <a:endParaRPr lang="it-IT" sz="1200" b="0" u="none" strike="noStrike">
              <a:solidFill>
                <a:srgbClr val="000000"/>
              </a:solidFill>
              <a:effectLst/>
              <a:uFillTx/>
              <a:latin typeface="Arial"/>
            </a:endParaRPr>
          </a:p>
          <a:p>
            <a:pPr indent="0" algn="just" defTabSz="914400">
              <a:lnSpc>
                <a:spcPct val="159000"/>
              </a:lnSpc>
              <a:spcBef>
                <a:spcPts val="462"/>
              </a:spcBef>
              <a:spcAft>
                <a:spcPts val="62"/>
              </a:spcAft>
              <a:buNone/>
              <a:tabLst>
                <a:tab pos="0" algn="l"/>
              </a:tabLst>
            </a:pPr>
            <a:r>
              <a:rPr lang="en-US" sz="1200" b="1" u="none" strike="noStrike">
                <a:solidFill>
                  <a:srgbClr val="000000"/>
                </a:solidFill>
                <a:effectLst/>
                <a:uFillTx/>
                <a:latin typeface="Arial"/>
                <a:ea typeface="DejaVu Sans"/>
              </a:rPr>
              <a:t>pertinent to a particular category of people </a:t>
            </a:r>
            <a:r>
              <a:rPr lang="en-US" sz="1200" b="0" u="none" strike="noStrike">
                <a:solidFill>
                  <a:srgbClr val="000000"/>
                </a:solidFill>
                <a:effectLst/>
                <a:uFillTx/>
                <a:latin typeface="Arial"/>
                <a:ea typeface="DejaVu Sans"/>
              </a:rPr>
              <a:t>(for example the many repertories devoted to authors belonging to religious orders - Kaeppeli, Sbaraglia, Zumkeller – or those dedicated to masters of the arts and theology by Glorieux </a:t>
            </a:r>
            <a:r>
              <a:rPr lang="en-US" sz="1200" b="0" i="1" u="none" strike="noStrike">
                <a:solidFill>
                  <a:srgbClr val="000000"/>
                </a:solidFill>
                <a:effectLst/>
                <a:uFillTx/>
                <a:latin typeface="Arial"/>
                <a:ea typeface="DejaVu Sans"/>
              </a:rPr>
              <a:t>La Faculté des arts et ses maîtres au XIIIe siècle</a:t>
            </a:r>
            <a:r>
              <a:rPr lang="en-US" sz="1200" b="0" u="none" strike="noStrike">
                <a:solidFill>
                  <a:srgbClr val="000000"/>
                </a:solidFill>
                <a:effectLst/>
                <a:uFillTx/>
                <a:latin typeface="Arial"/>
                <a:ea typeface="DejaVu Sans"/>
              </a:rPr>
              <a:t> Paris 1971 and </a:t>
            </a:r>
            <a:r>
              <a:rPr lang="en-GB" sz="1200" b="0" i="1" u="none" strike="noStrike">
                <a:solidFill>
                  <a:srgbClr val="000000"/>
                </a:solidFill>
                <a:effectLst/>
                <a:uFillTx/>
                <a:latin typeface="Arial"/>
                <a:ea typeface="DejaVu Sans"/>
              </a:rPr>
              <a:t>Répertoire des maîtres en théologie de Paris au XIIIe siècle </a:t>
            </a:r>
            <a:r>
              <a:rPr lang="en-GB" sz="1200" b="0" u="none" strike="noStrike">
                <a:solidFill>
                  <a:srgbClr val="000000"/>
                </a:solidFill>
                <a:effectLst/>
                <a:uFillTx/>
                <a:latin typeface="Arial"/>
                <a:ea typeface="DejaVu Sans"/>
              </a:rPr>
              <a:t>Paris 1933</a:t>
            </a:r>
            <a:r>
              <a:rPr lang="en-US" sz="1200" b="0" u="none" strike="noStrike">
                <a:solidFill>
                  <a:srgbClr val="000000"/>
                </a:solidFill>
                <a:effectLst/>
                <a:uFillTx/>
                <a:latin typeface="Arial"/>
                <a:ea typeface="DejaVu Sans"/>
              </a:rPr>
              <a:t>)</a:t>
            </a:r>
            <a:endParaRPr lang="it-IT" sz="1200" b="0" u="none" strike="noStrike">
              <a:solidFill>
                <a:srgbClr val="000000"/>
              </a:solidFill>
              <a:effectLst/>
              <a:uFillTx/>
              <a:latin typeface="Arial"/>
            </a:endParaRPr>
          </a:p>
          <a:p>
            <a:pPr indent="0" algn="just" defTabSz="914400">
              <a:lnSpc>
                <a:spcPct val="159000"/>
              </a:lnSpc>
              <a:spcBef>
                <a:spcPts val="462"/>
              </a:spcBef>
              <a:spcAft>
                <a:spcPts val="62"/>
              </a:spcAft>
              <a:buNone/>
              <a:tabLst>
                <a:tab pos="0" algn="l"/>
              </a:tabLst>
            </a:pPr>
            <a:endParaRPr lang="it-IT" sz="1400" b="0" u="none" strike="noStrike">
              <a:solidFill>
                <a:srgbClr val="000000"/>
              </a:solidFill>
              <a:effectLst/>
              <a:uFillTx/>
              <a:latin typeface="Arial"/>
            </a:endParaRPr>
          </a:p>
          <a:p>
            <a:pPr indent="0" algn="just" defTabSz="914400">
              <a:lnSpc>
                <a:spcPct val="159000"/>
              </a:lnSpc>
              <a:spcBef>
                <a:spcPts val="462"/>
              </a:spcBef>
              <a:spcAft>
                <a:spcPts val="62"/>
              </a:spcAft>
              <a:buNone/>
              <a:tabLst>
                <a:tab pos="0" algn="l"/>
              </a:tabLst>
            </a:pPr>
            <a:r>
              <a:rPr lang="en-US" sz="1200" b="0" u="none" strike="noStrike">
                <a:solidFill>
                  <a:srgbClr val="000000"/>
                </a:solidFill>
                <a:effectLst/>
                <a:uFillTx/>
                <a:latin typeface="Arial"/>
                <a:ea typeface="DejaVu Sans"/>
              </a:rPr>
              <a:t>Evidently an author may be present in more than one of these repertories</a:t>
            </a:r>
            <a:endParaRPr lang="it-IT" sz="1200" b="0" u="none" strike="noStrike">
              <a:solidFill>
                <a:srgbClr val="000000"/>
              </a:solidFill>
              <a:effectLst/>
              <a:uFillTx/>
              <a:latin typeface="Arial"/>
            </a:endParaRPr>
          </a:p>
        </p:txBody>
      </p:sp>
      <p:sp>
        <p:nvSpPr>
          <p:cNvPr id="67" name="Rectangle 3"/>
          <p:cNvSpPr/>
          <p:nvPr/>
        </p:nvSpPr>
        <p:spPr>
          <a:xfrm>
            <a:off x="0" y="6180840"/>
            <a:ext cx="9140400" cy="6735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68" name="PlaceHolder 3"/>
          <p:cNvSpPr>
            <a:spLocks noGrp="1"/>
          </p:cNvSpPr>
          <p:nvPr>
            <p:ph type="sldNum" idx="18"/>
          </p:nvPr>
        </p:nvSpPr>
        <p:spPr>
          <a:xfrm>
            <a:off x="6132960" y="6318720"/>
            <a:ext cx="2467800" cy="3981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E33EE9ED-B22A-413D-89B5-75CA29861357}" type="slidenum">
              <a:rPr lang="en-US" sz="1800" b="0" i="1" u="none" strike="noStrike">
                <a:solidFill>
                  <a:schemeClr val="lt1"/>
                </a:solidFill>
                <a:effectLst/>
                <a:uFillTx/>
                <a:latin typeface="Arial"/>
                <a:ea typeface="DejaVu Sans"/>
              </a:rPr>
              <a:t>10</a:t>
            </a:fld>
            <a:endParaRPr lang="it-IT" sz="1800" b="0" u="none" strike="noStrike">
              <a:solidFill>
                <a:srgbClr val="000000"/>
              </a:solidFill>
              <a:effectLst/>
              <a:uFillTx/>
              <a:latin typeface="Times New Roman"/>
            </a:endParaRPr>
          </a:p>
        </p:txBody>
      </p:sp>
      <p:pic>
        <p:nvPicPr>
          <p:cNvPr id="69" name="Picture 6" descr="A circular object with a drawing of a monkey&#10;&#10;AI-generated content may be incorrect."/>
          <p:cNvPicPr/>
          <p:nvPr/>
        </p:nvPicPr>
        <p:blipFill>
          <a:blip r:embed="rId1"/>
          <a:stretch/>
        </p:blipFill>
        <p:spPr>
          <a:xfrm>
            <a:off x="468360" y="6244200"/>
            <a:ext cx="553320" cy="546840"/>
          </a:xfrm>
          <a:prstGeom prst="rect">
            <a:avLst/>
          </a:prstGeom>
          <a:noFill/>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70" name="PlaceHolder 1"/>
          <p:cNvSpPr>
            <a:spLocks noGrp="1"/>
          </p:cNvSpPr>
          <p:nvPr>
            <p:ph type="title"/>
          </p:nvPr>
        </p:nvSpPr>
        <p:spPr>
          <a:xfrm>
            <a:off x="457200" y="137160"/>
            <a:ext cx="8226000" cy="567360"/>
          </a:xfrm>
          <a:prstGeom prst="rect">
            <a:avLst/>
          </a:prstGeom>
          <a:noFill/>
          <a:ln w="0">
            <a:noFill/>
          </a:ln>
        </p:spPr>
        <p:txBody>
          <a:bodyPr lIns="90000" tIns="46800" rIns="90000" bIns="46800" anchor="ctr">
            <a:noAutofit/>
          </a:bodyPr>
          <a:p>
            <a:pPr indent="0" algn="just" defTabSz="914400">
              <a:lnSpc>
                <a:spcPct val="100000"/>
              </a:lnSpc>
              <a:spcBef>
                <a:spcPts val="62"/>
              </a:spcBef>
              <a:spcAft>
                <a:spcPts val="62"/>
              </a:spcAft>
              <a:buNone/>
              <a:tabLst>
                <a:tab pos="0" algn="l"/>
              </a:tabLst>
            </a:pPr>
            <a:r>
              <a:rPr lang="en-US" sz="2400" b="1" u="none" strike="noStrike">
                <a:solidFill>
                  <a:srgbClr val="333399"/>
                </a:solidFill>
                <a:effectLst/>
                <a:uFillTx/>
                <a:latin typeface="Arial"/>
                <a:ea typeface="DejaVu Sans"/>
              </a:rPr>
              <a:t>Other tools</a:t>
            </a:r>
            <a:endParaRPr lang="it-IT" sz="2400" b="0" u="none" strike="noStrike">
              <a:solidFill>
                <a:srgbClr val="000000"/>
              </a:solidFill>
              <a:effectLst/>
              <a:uFillTx/>
              <a:latin typeface="Arial"/>
            </a:endParaRPr>
          </a:p>
        </p:txBody>
      </p:sp>
      <p:sp>
        <p:nvSpPr>
          <p:cNvPr id="71" name="PlaceHolder 2"/>
          <p:cNvSpPr>
            <a:spLocks noGrp="1"/>
          </p:cNvSpPr>
          <p:nvPr>
            <p:ph/>
          </p:nvPr>
        </p:nvSpPr>
        <p:spPr>
          <a:xfrm>
            <a:off x="457200" y="1260000"/>
            <a:ext cx="8226000" cy="4522320"/>
          </a:xfrm>
          <a:prstGeom prst="rect">
            <a:avLst/>
          </a:prstGeom>
          <a:noFill/>
          <a:ln w="0">
            <a:noFill/>
          </a:ln>
        </p:spPr>
        <p:txBody>
          <a:bodyPr lIns="90000" tIns="46800" rIns="90000" bIns="46800" anchor="t">
            <a:normAutofit/>
          </a:bodyPr>
          <a:p>
            <a:pPr marL="325440" indent="-325440" algn="just" defTabSz="914400">
              <a:lnSpc>
                <a:spcPct val="150000"/>
              </a:lnSpc>
              <a:spcBef>
                <a:spcPts val="462"/>
              </a:spcBef>
              <a:spcAft>
                <a:spcPts val="62"/>
              </a:spcAft>
              <a:buClr>
                <a:srgbClr val="333399"/>
              </a:buClr>
              <a:buSzPct val="135000"/>
              <a:buFont typeface="Wingdings" charset="2"/>
              <a:buChar char=""/>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manuals</a:t>
            </a:r>
            <a:endParaRPr lang="it-IT" sz="1600" b="0" u="none" strike="noStrike">
              <a:solidFill>
                <a:srgbClr val="000000"/>
              </a:solidFill>
              <a:effectLst/>
              <a:uFillTx/>
              <a:latin typeface="Arial"/>
            </a:endParaRPr>
          </a:p>
          <a:p>
            <a:pPr marL="341280" indent="-325440" algn="just" defTabSz="914400">
              <a:lnSpc>
                <a:spcPct val="150000"/>
              </a:lnSpc>
              <a:spcBef>
                <a:spcPts val="462"/>
              </a:spcBef>
              <a:spcAft>
                <a:spcPts val="62"/>
              </a:spcAft>
              <a:buNone/>
              <a:tabLst>
                <a:tab pos="0" algn="l"/>
              </a:tabLst>
            </a:pPr>
            <a:endParaRPr lang="it-IT" sz="1600" b="0" u="none" strike="noStrike">
              <a:solidFill>
                <a:srgbClr val="000000"/>
              </a:solidFill>
              <a:effectLst/>
              <a:uFillTx/>
              <a:latin typeface="Arial"/>
            </a:endParaRPr>
          </a:p>
          <a:p>
            <a:pPr marL="325440" indent="-325440" algn="just" defTabSz="914400">
              <a:lnSpc>
                <a:spcPct val="150000"/>
              </a:lnSpc>
              <a:spcBef>
                <a:spcPts val="462"/>
              </a:spcBef>
              <a:spcAft>
                <a:spcPts val="62"/>
              </a:spcAft>
              <a:buClr>
                <a:srgbClr val="333399"/>
              </a:buClr>
              <a:buSzPct val="135000"/>
              <a:buFont typeface="Wingdings" charset="2"/>
              <a:buChar char=""/>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lists of authors in dictionaries of medieval Latin</a:t>
            </a:r>
            <a:endParaRPr lang="it-IT" sz="1600" b="0" u="none" strike="noStrike">
              <a:solidFill>
                <a:srgbClr val="000000"/>
              </a:solidFill>
              <a:effectLst/>
              <a:uFillTx/>
              <a:latin typeface="Arial"/>
            </a:endParaRPr>
          </a:p>
          <a:p>
            <a:pPr marL="343080" indent="-325440" algn="just" defTabSz="914400">
              <a:lnSpc>
                <a:spcPct val="150000"/>
              </a:lnSpc>
              <a:spcBef>
                <a:spcPts val="462"/>
              </a:spcBef>
              <a:spcAft>
                <a:spcPts val="62"/>
              </a:spcAft>
              <a:buNone/>
              <a:tabLst>
                <a:tab pos="0" algn="l"/>
              </a:tabLst>
            </a:pPr>
            <a:endParaRPr lang="it-IT" sz="1600" b="0" u="none" strike="noStrike">
              <a:solidFill>
                <a:srgbClr val="000000"/>
              </a:solidFill>
              <a:effectLst/>
              <a:uFillTx/>
              <a:latin typeface="Arial"/>
            </a:endParaRPr>
          </a:p>
          <a:p>
            <a:pPr marL="325440" indent="-325440" algn="just" defTabSz="914400">
              <a:lnSpc>
                <a:spcPct val="150000"/>
              </a:lnSpc>
              <a:spcBef>
                <a:spcPts val="462"/>
              </a:spcBef>
              <a:spcAft>
                <a:spcPts val="62"/>
              </a:spcAft>
              <a:buClr>
                <a:srgbClr val="333399"/>
              </a:buClr>
              <a:buSzPct val="135000"/>
              <a:buFont typeface="Wingdings" charset="2"/>
              <a:buChar char=""/>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authority lists</a:t>
            </a:r>
            <a:endParaRPr lang="it-IT" sz="1600" b="0" u="none" strike="noStrike">
              <a:solidFill>
                <a:srgbClr val="000000"/>
              </a:solidFill>
              <a:effectLst/>
              <a:uFillTx/>
              <a:latin typeface="Arial"/>
            </a:endParaRPr>
          </a:p>
          <a:p>
            <a:pPr marL="343080" indent="-325440" algn="just" defTabSz="914400">
              <a:lnSpc>
                <a:spcPct val="150000"/>
              </a:lnSpc>
              <a:spcBef>
                <a:spcPts val="462"/>
              </a:spcBef>
              <a:spcAft>
                <a:spcPts val="62"/>
              </a:spcAft>
              <a:buNone/>
              <a:tabLst>
                <a:tab pos="0" algn="l"/>
              </a:tabLst>
            </a:pPr>
            <a:endParaRPr lang="it-IT" sz="1600" b="0" u="none" strike="noStrike">
              <a:solidFill>
                <a:srgbClr val="000000"/>
              </a:solidFill>
              <a:effectLst/>
              <a:uFillTx/>
              <a:latin typeface="Arial"/>
            </a:endParaRPr>
          </a:p>
          <a:p>
            <a:pPr marL="325440" indent="-325440" algn="just" defTabSz="914400">
              <a:lnSpc>
                <a:spcPct val="150000"/>
              </a:lnSpc>
              <a:spcBef>
                <a:spcPts val="462"/>
              </a:spcBef>
              <a:spcAft>
                <a:spcPts val="62"/>
              </a:spcAft>
              <a:buClr>
                <a:srgbClr val="333399"/>
              </a:buClr>
              <a:buSzPct val="135000"/>
              <a:buFont typeface="Wingdings" charset="2"/>
              <a:buChar char=""/>
              <a:tabLst>
                <a:tab pos="325440" algn="l"/>
                <a:tab pos="430200" algn="l"/>
                <a:tab pos="879480" algn="l"/>
                <a:tab pos="1328760" algn="l"/>
                <a:tab pos="1778040" algn="l"/>
                <a:tab pos="2227320" algn="l"/>
                <a:tab pos="2676600" algn="l"/>
                <a:tab pos="3125880" algn="l"/>
                <a:tab pos="3575160" algn="l"/>
                <a:tab pos="4024440" algn="l"/>
                <a:tab pos="4473720" algn="l"/>
                <a:tab pos="4923000" algn="l"/>
                <a:tab pos="5372280" algn="l"/>
                <a:tab pos="5821200" algn="l"/>
                <a:tab pos="6270480" algn="l"/>
                <a:tab pos="6719760" algn="l"/>
                <a:tab pos="7169040" algn="l"/>
                <a:tab pos="7618320" algn="l"/>
                <a:tab pos="8067600" algn="l"/>
                <a:tab pos="8516880" algn="l"/>
                <a:tab pos="89661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incipit indexes (</a:t>
            </a:r>
            <a:r>
              <a:rPr lang="en-US" sz="1600" b="0" i="1" u="none" strike="noStrike">
                <a:solidFill>
                  <a:srgbClr val="000000"/>
                </a:solidFill>
                <a:effectLst/>
                <a:uFillTx/>
                <a:latin typeface="Arial"/>
                <a:ea typeface="DejaVu Sans"/>
              </a:rPr>
              <a:t>incipitaria</a:t>
            </a:r>
            <a:r>
              <a:rPr lang="en-US" sz="1600" b="0" u="none" strike="noStrike">
                <a:solidFill>
                  <a:srgbClr val="000000"/>
                </a:solidFill>
                <a:effectLst/>
                <a:uFillTx/>
                <a:latin typeface="Arial"/>
                <a:ea typeface="DejaVu Sans"/>
              </a:rPr>
              <a:t>)</a:t>
            </a:r>
            <a:endParaRPr lang="it-IT" sz="1600" b="0" u="none" strike="noStrike">
              <a:solidFill>
                <a:srgbClr val="000000"/>
              </a:solidFill>
              <a:effectLst/>
              <a:uFillTx/>
              <a:latin typeface="Arial"/>
            </a:endParaRPr>
          </a:p>
        </p:txBody>
      </p:sp>
      <p:sp>
        <p:nvSpPr>
          <p:cNvPr id="72" name="Rectangle 3"/>
          <p:cNvSpPr/>
          <p:nvPr/>
        </p:nvSpPr>
        <p:spPr>
          <a:xfrm>
            <a:off x="0" y="6180840"/>
            <a:ext cx="9140400" cy="6735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73" name="PlaceHolder 3"/>
          <p:cNvSpPr>
            <a:spLocks noGrp="1"/>
          </p:cNvSpPr>
          <p:nvPr>
            <p:ph type="sldNum" idx="19"/>
          </p:nvPr>
        </p:nvSpPr>
        <p:spPr>
          <a:xfrm>
            <a:off x="6132960" y="6318720"/>
            <a:ext cx="2467800" cy="398160"/>
          </a:xfrm>
          <a:prstGeom prst="rect">
            <a:avLst/>
          </a:prstGeom>
          <a:noFill/>
          <a:ln w="0">
            <a:noFill/>
          </a:ln>
        </p:spPr>
        <p:txBody>
          <a:bodyPr lIns="90000" tIns="46800" rIns="90000" bIns="46800" anchor="t">
            <a:noAutofit/>
          </a:bodyPr>
          <a:lstStyle>
            <a:lvl1pPr indent="0" algn="r" defTabSz="914400">
              <a:lnSpc>
                <a:spcPct val="100000"/>
              </a:lnSpc>
              <a:spcBef>
                <a:spcPts val="62"/>
              </a:spcBef>
              <a:spcAft>
                <a:spcPts val="62"/>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62"/>
              </a:spcBef>
              <a:spcAft>
                <a:spcPts val="62"/>
              </a:spcAft>
              <a:buNone/>
              <a:tabLst>
                <a:tab pos="0" algn="l"/>
              </a:tabLst>
            </a:pPr>
            <a:r>
              <a:rPr lang="en-US" sz="1800" b="0" i="1" u="none" strike="noStrike">
                <a:solidFill>
                  <a:schemeClr val="lt1"/>
                </a:solidFill>
                <a:effectLst/>
                <a:uFillTx/>
                <a:latin typeface="Arial"/>
                <a:ea typeface="DejaVu Sans"/>
              </a:rPr>
              <a:t>Medioevo latino #</a:t>
            </a:r>
            <a:fld id="{C71234C6-0985-4DE8-AC8B-B6BCB26224BA}" type="slidenum">
              <a:rPr lang="en-US" sz="1800" b="0" i="1" u="none" strike="noStrike">
                <a:solidFill>
                  <a:schemeClr val="lt1"/>
                </a:solidFill>
                <a:effectLst/>
                <a:uFillTx/>
                <a:latin typeface="Arial"/>
                <a:ea typeface="DejaVu Sans"/>
              </a:rPr>
              <a:t>12</a:t>
            </a:fld>
            <a:endParaRPr lang="it-IT" sz="1800" b="0" u="none" strike="noStrike">
              <a:solidFill>
                <a:srgbClr val="000000"/>
              </a:solidFill>
              <a:effectLst/>
              <a:uFillTx/>
              <a:latin typeface="Times New Roman"/>
            </a:endParaRPr>
          </a:p>
        </p:txBody>
      </p:sp>
      <p:pic>
        <p:nvPicPr>
          <p:cNvPr id="74" name="Picture 6" descr="A circular object with a drawing of a monkey&#10;&#10;AI-generated content may be incorrect."/>
          <p:cNvPicPr/>
          <p:nvPr/>
        </p:nvPicPr>
        <p:blipFill>
          <a:blip r:embed="rId1"/>
          <a:stretch/>
        </p:blipFill>
        <p:spPr>
          <a:xfrm>
            <a:off x="468360" y="6244200"/>
            <a:ext cx="553320" cy="546840"/>
          </a:xfrm>
          <a:prstGeom prst="rect">
            <a:avLst/>
          </a:prstGeom>
          <a:noFill/>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316</TotalTime>
  <Application>LibreOffice/26.2.5.2$Windows_X86_64 LibreOffice_project/cd7284b4cbbfeb507e630c1aac019f4157393acb</Application>
  <AppVersion>15.0000</AppVersion>
  <Words>984</Words>
  <Paragraphs>84</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2012-09-23T13:33:51Z</dcterms:created>
  <dc:creator>Lucia Pinelli</dc:creator>
  <dc:description/>
  <dc:language>it-IT</dc:language>
  <cp:lastModifiedBy>Lucia Pinelli</cp:lastModifiedBy>
  <dcterms:modified xsi:type="dcterms:W3CDTF">2026-09-13T13:57:38Z</dcterms:modified>
  <cp:revision>69</cp:revision>
  <dc:subject/>
  <dc:title>TRAINING SCHOOL NEW TECHNOLOGIES, DATABASES AND REPERTORIES FOR MEDIEVAL STUDIES (XVI CORSO INTERNAZIONALE DI FORMAZIONE BIBLIOGRAFICA - Medioevo latino. Metodologie e tecniche bibliografiche) Firenze, Certosa del Galluzzo 24 - 29 settembre 2012</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12</vt:i4>
  </property>
  <property fmtid="{D5CDD505-2E9C-101B-9397-08002B2CF9AE}" pid="3" name="PresentationFormat">
    <vt:lpwstr>On-screen Show (4:3)</vt:lpwstr>
  </property>
  <property fmtid="{D5CDD505-2E9C-101B-9397-08002B2CF9AE}" pid="4" name="Slides">
    <vt:i4>12</vt:i4>
  </property>
</Properties>
</file>