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theme/theme2.xml" ContentType="application/vnd.openxmlformats-officedocument.theme+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slideLayouts/slideLayout1.xml" ContentType="application/vnd.openxmlformats-officedocument.presentationml.slideLayout+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Lst>
  <p:sldSz cx="9144000" cy="6858000"/>
  <p:notesSz cx="6858000" cy="9144000"/>
</p:presentation>
</file>

<file path=ppt/presProps.xml><?xml version="1.0" encoding="utf-8"?>
<p:presentationPr xmlns:a="http://schemas.openxmlformats.org/drawingml/2006/main" xmlns:p="http://schemas.openxmlformats.org/presentationml/2006/main" xmlns:r="http://schemas.openxmlformats.org/officeDocument/2006/relationships">
  <p:showPr loop="1"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 name="PlaceHolder 1"/>
          <p:cNvSpPr>
            <a:spLocks noGrp="1"/>
          </p:cNvSpPr>
          <p:nvPr>
            <p:ph type="sldImg"/>
          </p:nvPr>
        </p:nvSpPr>
        <p:spPr>
          <a:xfrm>
            <a:off x="216000" y="812520"/>
            <a:ext cx="7127280" cy="4008960"/>
          </a:xfrm>
          <a:prstGeom prst="rect">
            <a:avLst/>
          </a:prstGeom>
          <a:noFill/>
          <a:ln w="0">
            <a:noFill/>
          </a:ln>
        </p:spPr>
        <p:txBody>
          <a:bodyPr lIns="0" tIns="0" rIns="0" bIns="0" anchor="ctr">
            <a:noAutofit/>
          </a:bodyPr>
          <a:p>
            <a:pPr defTabSz="914400">
              <a:lnSpc>
                <a:spcPct val="90000"/>
              </a:lnSpc>
            </a:pPr>
            <a:r>
              <a:rPr lang="en-US" sz="4400" b="0" u="none" strike="noStrike">
                <a:solidFill>
                  <a:schemeClr val="dk1"/>
                </a:solidFill>
                <a:effectLst/>
                <a:uFillTx/>
                <a:latin typeface="Arial"/>
              </a:rPr>
              <a:t>Fai clic per spostare la diapositiva</a:t>
            </a:r>
            <a:endParaRPr lang="en-US" sz="4400" b="0" u="none" strike="noStrike">
              <a:solidFill>
                <a:schemeClr val="dk1"/>
              </a:solidFill>
              <a:effectLst/>
              <a:uFillTx/>
              <a:latin typeface="Arial"/>
            </a:endParaRPr>
          </a:p>
        </p:txBody>
      </p:sp>
      <p:sp>
        <p:nvSpPr>
          <p:cNvPr id="10"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buNone/>
            </a:pPr>
            <a:r>
              <a:rPr lang="it-IT" sz="2000" b="0" u="none" strike="noStrike">
                <a:solidFill>
                  <a:srgbClr val="000000"/>
                </a:solidFill>
                <a:effectLst/>
                <a:uFillTx/>
                <a:latin typeface="Arial"/>
              </a:rPr>
              <a:t>Fai clic per modificare il formato delle note</a:t>
            </a:r>
            <a:endParaRPr lang="it-IT" sz="2000" b="0" u="none" strike="noStrike">
              <a:solidFill>
                <a:srgbClr val="000000"/>
              </a:solidFill>
              <a:effectLst/>
              <a:uFillTx/>
              <a:latin typeface="Arial"/>
            </a:endParaRPr>
          </a:p>
        </p:txBody>
      </p:sp>
      <p:sp>
        <p:nvSpPr>
          <p:cNvPr id="11"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buNone/>
            </a:pPr>
            <a:r>
              <a:rPr lang="it-IT" sz="1400" b="0" u="none" strike="noStrike">
                <a:solidFill>
                  <a:srgbClr val="000000"/>
                </a:solidFill>
                <a:effectLst/>
                <a:uFillTx/>
                <a:latin typeface="Times New Roman"/>
              </a:rPr>
              <a:t> </a:t>
            </a:r>
            <a:endParaRPr lang="it-IT" sz="1400" b="0" u="none" strike="noStrike">
              <a:solidFill>
                <a:srgbClr val="000000"/>
              </a:solidFill>
              <a:effectLst/>
              <a:uFillTx/>
              <a:latin typeface="Times New Roman"/>
            </a:endParaRPr>
          </a:p>
        </p:txBody>
      </p:sp>
      <p:sp>
        <p:nvSpPr>
          <p:cNvPr id="12" name="PlaceHolder 4"/>
          <p:cNvSpPr>
            <a:spLocks noGrp="1"/>
          </p:cNvSpPr>
          <p:nvPr>
            <p:ph type="dt" idx="4"/>
          </p:nvPr>
        </p:nvSpPr>
        <p:spPr>
          <a:xfrm>
            <a:off x="4278960" y="0"/>
            <a:ext cx="3280680" cy="534240"/>
          </a:xfrm>
          <a:prstGeom prst="rect">
            <a:avLst/>
          </a:prstGeom>
          <a:noFill/>
          <a:ln w="0">
            <a:noFill/>
          </a:ln>
        </p:spPr>
        <p:txBody>
          <a:bodyPr lIns="0" tIns="0" rIns="0" bIns="0" anchor="t">
            <a:noAutofit/>
          </a:bodyPr>
          <a:lstStyle>
            <a:lvl1pPr indent="0" algn="r">
              <a:buNone/>
              <a:defRPr lang="it-IT" sz="1400" b="0" u="none" strike="noStrike">
                <a:solidFill>
                  <a:srgbClr val="000000"/>
                </a:solidFill>
                <a:effectLst/>
                <a:uFillTx/>
                <a:latin typeface="Times New Roman"/>
              </a:defRPr>
            </a:lvl1pPr>
          </a:lstStyle>
          <a:p>
            <a:pPr indent="0" algn="r">
              <a:buNone/>
            </a:pPr>
            <a:r>
              <a:rPr lang="it-IT" sz="1400" b="0" u="none" strike="noStrike">
                <a:solidFill>
                  <a:srgbClr val="000000"/>
                </a:solidFill>
                <a:effectLst/>
                <a:uFillTx/>
                <a:latin typeface="Times New Roman"/>
              </a:rPr>
              <a:t> </a:t>
            </a:r>
            <a:endParaRPr lang="it-IT" sz="1400" b="0" u="none" strike="noStrike">
              <a:solidFill>
                <a:srgbClr val="000000"/>
              </a:solidFill>
              <a:effectLst/>
              <a:uFillTx/>
              <a:latin typeface="Times New Roman"/>
            </a:endParaRPr>
          </a:p>
        </p:txBody>
      </p:sp>
      <p:sp>
        <p:nvSpPr>
          <p:cNvPr id="13" name="PlaceHolder 5"/>
          <p:cNvSpPr>
            <a:spLocks noGrp="1"/>
          </p:cNvSpPr>
          <p:nvPr>
            <p:ph type="ftr" idx="5"/>
          </p:nvPr>
        </p:nvSpPr>
        <p:spPr>
          <a:xfrm>
            <a:off x="0" y="10157400"/>
            <a:ext cx="3280680" cy="534240"/>
          </a:xfrm>
          <a:prstGeom prst="rect">
            <a:avLst/>
          </a:prstGeom>
          <a:noFill/>
          <a:ln w="0">
            <a:noFill/>
          </a:ln>
        </p:spPr>
        <p:txBody>
          <a:bodyPr lIns="0" tIns="0" rIns="0" bIns="0" anchor="b">
            <a:noAutofit/>
          </a:bodyPr>
          <a:lstStyle>
            <a:lvl1pPr indent="0" algn="l">
              <a:buNone/>
              <a:defRPr lang="it-IT" sz="1400" b="0" u="none" strike="noStrike">
                <a:solidFill>
                  <a:srgbClr val="000000"/>
                </a:solidFill>
                <a:effectLst/>
                <a:uFillTx/>
                <a:latin typeface="Times New Roman"/>
              </a:defRPr>
            </a:lvl1pPr>
          </a:lstStyle>
          <a:p>
            <a:pPr indent="0" algn="l">
              <a:buNone/>
            </a:pPr>
            <a:r>
              <a:rPr lang="it-IT" sz="1400" b="0" u="none" strike="noStrike">
                <a:solidFill>
                  <a:srgbClr val="000000"/>
                </a:solidFill>
                <a:effectLst/>
                <a:uFillTx/>
                <a:latin typeface="Times New Roman"/>
              </a:rPr>
              <a:t> </a:t>
            </a:r>
            <a:endParaRPr lang="it-IT" sz="1400" b="0" u="none" strike="noStrike">
              <a:solidFill>
                <a:srgbClr val="000000"/>
              </a:solidFill>
              <a:effectLst/>
              <a:uFillTx/>
              <a:latin typeface="Times New Roman"/>
            </a:endParaRPr>
          </a:p>
        </p:txBody>
      </p:sp>
      <p:sp>
        <p:nvSpPr>
          <p:cNvPr id="14" name="PlaceHolder 6"/>
          <p:cNvSpPr>
            <a:spLocks noGrp="1"/>
          </p:cNvSpPr>
          <p:nvPr>
            <p:ph type="sldNum" idx="6"/>
          </p:nvPr>
        </p:nvSpPr>
        <p:spPr>
          <a:xfrm>
            <a:off x="4278960" y="10157400"/>
            <a:ext cx="3280680" cy="534240"/>
          </a:xfrm>
          <a:prstGeom prst="rect">
            <a:avLst/>
          </a:prstGeom>
          <a:noFill/>
          <a:ln w="0">
            <a:noFill/>
          </a:ln>
        </p:spPr>
        <p:txBody>
          <a:bodyPr lIns="0" tIns="0" rIns="0" bIns="0" anchor="b">
            <a:noAutofit/>
          </a:bodyPr>
          <a:lstStyle>
            <a:lvl1pPr indent="0" algn="r">
              <a:buNone/>
              <a:defRPr lang="it-IT" sz="1400" b="0" u="none" strike="noStrike">
                <a:solidFill>
                  <a:srgbClr val="000000"/>
                </a:solidFill>
                <a:effectLst/>
                <a:uFillTx/>
                <a:latin typeface="Times New Roman"/>
              </a:defRPr>
            </a:lvl1pPr>
          </a:lstStyle>
          <a:p>
            <a:pPr indent="0" algn="r">
              <a:buNone/>
            </a:pPr>
            <a:fld id="{A15F8106-AF92-4D29-A481-DE0F128EDC36}" type="slidenum">
              <a:rPr lang="it-IT" sz="1400" b="0" u="none" strike="noStrike">
                <a:solidFill>
                  <a:srgbClr val="000000"/>
                </a:solidFill>
                <a:effectLst/>
                <a:uFillTx/>
                <a:latin typeface="Times New Roman"/>
              </a:rPr>
              <a:t>1</a:t>
            </a:fld>
            <a:endParaRPr lang="it-IT" sz="1400" b="0" u="none" strike="noStrik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 name="PlaceHolder 1"/>
          <p:cNvSpPr>
            <a:spLocks noGrp="1"/>
          </p:cNvSpPr>
          <p:nvPr>
            <p:ph type="sldImg"/>
          </p:nvPr>
        </p:nvSpPr>
        <p:spPr>
          <a:xfrm>
            <a:off x="1143000" y="685800"/>
            <a:ext cx="4571640" cy="3428640"/>
          </a:xfrm>
          <a:prstGeom prst="rect">
            <a:avLst/>
          </a:prstGeom>
          <a:ln w="0">
            <a:noFill/>
          </a:ln>
        </p:spPr>
      </p:sp>
      <p:sp>
        <p:nvSpPr>
          <p:cNvPr id="76" name="Rectangle 63"/>
          <p:cNvSpPr/>
          <p:nvPr/>
        </p:nvSpPr>
        <p:spPr>
          <a:xfrm>
            <a:off x="685800" y="4343400"/>
            <a:ext cx="5486040" cy="411444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 name="PlaceHolder 1"/>
          <p:cNvSpPr>
            <a:spLocks noGrp="1"/>
          </p:cNvSpPr>
          <p:nvPr>
            <p:ph type="sldImg"/>
          </p:nvPr>
        </p:nvSpPr>
        <p:spPr>
          <a:xfrm>
            <a:off x="1143000" y="685800"/>
            <a:ext cx="4571640" cy="3428640"/>
          </a:xfrm>
          <a:prstGeom prst="rect">
            <a:avLst/>
          </a:prstGeom>
          <a:ln w="0">
            <a:noFill/>
          </a:ln>
        </p:spPr>
      </p:sp>
      <p:sp>
        <p:nvSpPr>
          <p:cNvPr id="78" name="Rectangle 65"/>
          <p:cNvSpPr/>
          <p:nvPr/>
        </p:nvSpPr>
        <p:spPr>
          <a:xfrm>
            <a:off x="685800" y="4343400"/>
            <a:ext cx="5486040" cy="411444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 name="PlaceHolder 1"/>
          <p:cNvSpPr>
            <a:spLocks noGrp="1"/>
          </p:cNvSpPr>
          <p:nvPr>
            <p:ph type="sldImg"/>
          </p:nvPr>
        </p:nvSpPr>
        <p:spPr>
          <a:xfrm>
            <a:off x="1143000" y="685800"/>
            <a:ext cx="4571640" cy="3428640"/>
          </a:xfrm>
          <a:prstGeom prst="rect">
            <a:avLst/>
          </a:prstGeom>
          <a:ln w="0">
            <a:noFill/>
          </a:ln>
        </p:spPr>
      </p:sp>
      <p:sp>
        <p:nvSpPr>
          <p:cNvPr id="80" name="Rectangle 67"/>
          <p:cNvSpPr/>
          <p:nvPr/>
        </p:nvSpPr>
        <p:spPr>
          <a:xfrm>
            <a:off x="685800" y="4343400"/>
            <a:ext cx="5486040" cy="411444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 name="PlaceHolder 1"/>
          <p:cNvSpPr>
            <a:spLocks noGrp="1"/>
          </p:cNvSpPr>
          <p:nvPr>
            <p:ph type="sldImg"/>
          </p:nvPr>
        </p:nvSpPr>
        <p:spPr>
          <a:xfrm>
            <a:off x="1143000" y="685800"/>
            <a:ext cx="4571640" cy="3428640"/>
          </a:xfrm>
          <a:prstGeom prst="rect">
            <a:avLst/>
          </a:prstGeom>
          <a:ln w="0">
            <a:noFill/>
          </a:ln>
        </p:spPr>
      </p:sp>
      <p:sp>
        <p:nvSpPr>
          <p:cNvPr id="82" name="Rectangle 69"/>
          <p:cNvSpPr/>
          <p:nvPr/>
        </p:nvSpPr>
        <p:spPr>
          <a:xfrm>
            <a:off x="685800" y="4343400"/>
            <a:ext cx="5486040" cy="411444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PlaceHolder 1"/>
          <p:cNvSpPr>
            <a:spLocks noGrp="1"/>
          </p:cNvSpPr>
          <p:nvPr>
            <p:ph type="sldImg"/>
          </p:nvPr>
        </p:nvSpPr>
        <p:spPr>
          <a:xfrm>
            <a:off x="1143000" y="685800"/>
            <a:ext cx="4571640" cy="3428640"/>
          </a:xfrm>
          <a:prstGeom prst="rect">
            <a:avLst/>
          </a:prstGeom>
          <a:ln w="0">
            <a:noFill/>
          </a:ln>
        </p:spPr>
      </p:sp>
      <p:sp>
        <p:nvSpPr>
          <p:cNvPr id="84" name="Rectangle 71"/>
          <p:cNvSpPr/>
          <p:nvPr/>
        </p:nvSpPr>
        <p:spPr>
          <a:xfrm>
            <a:off x="685800" y="4343400"/>
            <a:ext cx="5486040" cy="411444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 name="PlaceHolder 1"/>
          <p:cNvSpPr>
            <a:spLocks noGrp="1"/>
          </p:cNvSpPr>
          <p:nvPr>
            <p:ph type="sldImg"/>
          </p:nvPr>
        </p:nvSpPr>
        <p:spPr>
          <a:xfrm>
            <a:off x="1143000" y="685800"/>
            <a:ext cx="4571640" cy="3428640"/>
          </a:xfrm>
          <a:prstGeom prst="rect">
            <a:avLst/>
          </a:prstGeom>
          <a:ln w="0">
            <a:noFill/>
          </a:ln>
        </p:spPr>
      </p:sp>
      <p:sp>
        <p:nvSpPr>
          <p:cNvPr id="86" name="Rectangle 73"/>
          <p:cNvSpPr/>
          <p:nvPr/>
        </p:nvSpPr>
        <p:spPr>
          <a:xfrm>
            <a:off x="685800" y="4343400"/>
            <a:ext cx="5486040" cy="411444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 name="PlaceHolder 1"/>
          <p:cNvSpPr>
            <a:spLocks noGrp="1"/>
          </p:cNvSpPr>
          <p:nvPr>
            <p:ph type="sldImg"/>
          </p:nvPr>
        </p:nvSpPr>
        <p:spPr>
          <a:xfrm>
            <a:off x="1143000" y="685800"/>
            <a:ext cx="4571640" cy="3428640"/>
          </a:xfrm>
          <a:prstGeom prst="rect">
            <a:avLst/>
          </a:prstGeom>
          <a:ln w="0">
            <a:noFill/>
          </a:ln>
        </p:spPr>
      </p:sp>
      <p:sp>
        <p:nvSpPr>
          <p:cNvPr id="88" name="Rectangle 75"/>
          <p:cNvSpPr/>
          <p:nvPr/>
        </p:nvSpPr>
        <p:spPr>
          <a:xfrm>
            <a:off x="685800" y="4343400"/>
            <a:ext cx="5486040" cy="411444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 name="PlaceHolder 1"/>
          <p:cNvSpPr>
            <a:spLocks noGrp="1"/>
          </p:cNvSpPr>
          <p:nvPr>
            <p:ph type="sldImg"/>
          </p:nvPr>
        </p:nvSpPr>
        <p:spPr>
          <a:xfrm>
            <a:off x="1143000" y="685800"/>
            <a:ext cx="4571640" cy="3428640"/>
          </a:xfrm>
          <a:prstGeom prst="rect">
            <a:avLst/>
          </a:prstGeom>
          <a:ln w="0">
            <a:noFill/>
          </a:ln>
        </p:spPr>
      </p:sp>
      <p:sp>
        <p:nvSpPr>
          <p:cNvPr id="90" name="Rectangle 77"/>
          <p:cNvSpPr/>
          <p:nvPr/>
        </p:nvSpPr>
        <p:spPr>
          <a:xfrm>
            <a:off x="685800" y="4343400"/>
            <a:ext cx="5486040" cy="411444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 name="PlaceHolder 1"/>
          <p:cNvSpPr>
            <a:spLocks noGrp="1"/>
          </p:cNvSpPr>
          <p:nvPr>
            <p:ph type="sldImg"/>
          </p:nvPr>
        </p:nvSpPr>
        <p:spPr>
          <a:xfrm>
            <a:off x="1143000" y="685800"/>
            <a:ext cx="4571640" cy="3428640"/>
          </a:xfrm>
          <a:prstGeom prst="rect">
            <a:avLst/>
          </a:prstGeom>
          <a:ln w="0">
            <a:noFill/>
          </a:ln>
        </p:spPr>
      </p:sp>
      <p:sp>
        <p:nvSpPr>
          <p:cNvPr id="92" name="Rectangle 79"/>
          <p:cNvSpPr/>
          <p:nvPr/>
        </p:nvSpPr>
        <p:spPr>
          <a:xfrm>
            <a:off x="685800" y="4343400"/>
            <a:ext cx="5486040" cy="411444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PlaceHolder 1"/>
          <p:cNvSpPr>
            <a:spLocks noGrp="1"/>
          </p:cNvSpPr>
          <p:nvPr>
            <p:ph type="sldImg"/>
          </p:nvPr>
        </p:nvSpPr>
        <p:spPr>
          <a:xfrm>
            <a:off x="1143000" y="685800"/>
            <a:ext cx="4571640" cy="3428640"/>
          </a:xfrm>
          <a:prstGeom prst="rect">
            <a:avLst/>
          </a:prstGeom>
          <a:ln w="0">
            <a:noFill/>
          </a:ln>
        </p:spPr>
      </p:sp>
      <p:sp>
        <p:nvSpPr>
          <p:cNvPr id="94" name="Rectangle 81"/>
          <p:cNvSpPr/>
          <p:nvPr/>
        </p:nvSpPr>
        <p:spPr>
          <a:xfrm>
            <a:off x="685800" y="4343400"/>
            <a:ext cx="5486040" cy="411444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 name="PlaceHolder 1"/>
          <p:cNvSpPr>
            <a:spLocks noGrp="1"/>
          </p:cNvSpPr>
          <p:nvPr>
            <p:ph type="sldImg"/>
          </p:nvPr>
        </p:nvSpPr>
        <p:spPr>
          <a:xfrm>
            <a:off x="1143000" y="685800"/>
            <a:ext cx="4571640" cy="3428640"/>
          </a:xfrm>
          <a:prstGeom prst="rect">
            <a:avLst/>
          </a:prstGeom>
          <a:ln w="0">
            <a:noFill/>
          </a:ln>
        </p:spPr>
      </p:sp>
      <p:sp>
        <p:nvSpPr>
          <p:cNvPr id="96" name="Rectangle 83"/>
          <p:cNvSpPr/>
          <p:nvPr/>
        </p:nvSpPr>
        <p:spPr>
          <a:xfrm>
            <a:off x="685800" y="4343400"/>
            <a:ext cx="5486040" cy="411444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 name="PlaceHolder 1"/>
          <p:cNvSpPr>
            <a:spLocks noGrp="1"/>
          </p:cNvSpPr>
          <p:nvPr>
            <p:ph type="sldImg"/>
          </p:nvPr>
        </p:nvSpPr>
        <p:spPr>
          <a:xfrm>
            <a:off x="1143000" y="685800"/>
            <a:ext cx="4571640" cy="3428640"/>
          </a:xfrm>
          <a:prstGeom prst="rect">
            <a:avLst/>
          </a:prstGeom>
          <a:ln w="0">
            <a:noFill/>
          </a:ln>
        </p:spPr>
      </p:sp>
      <p:sp>
        <p:nvSpPr>
          <p:cNvPr id="98" name="Rectangle 85"/>
          <p:cNvSpPr/>
          <p:nvPr/>
        </p:nvSpPr>
        <p:spPr>
          <a:xfrm>
            <a:off x="685800" y="4343400"/>
            <a:ext cx="5486040" cy="411444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Predefinito">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184320"/>
            <a:ext cx="8206920" cy="1300680"/>
          </a:xfrm>
          <a:prstGeom prst="rect">
            <a:avLst/>
          </a:prstGeom>
          <a:noFill/>
          <a:ln w="0">
            <a:noFill/>
          </a:ln>
        </p:spPr>
        <p:txBody>
          <a:bodyPr lIns="0" tIns="0" rIns="0" bIns="0" anchor="ctr">
            <a:spAutoFit/>
          </a:bodyPr>
          <a:p>
            <a:pPr indent="0" algn="l" defTabSz="914400">
              <a:lnSpc>
                <a:spcPct val="90000"/>
              </a:lnSpc>
              <a:buNone/>
            </a:pPr>
            <a:endParaRPr lang="en-US" sz="4400" b="0" u="none" strike="noStrike">
              <a:solidFill>
                <a:schemeClr val="dk1"/>
              </a:solidFill>
              <a:effectLst/>
              <a:uFillTx/>
              <a:latin typeface="Arial"/>
            </a:endParaRPr>
          </a:p>
        </p:txBody>
      </p:sp>
      <p:sp>
        <p:nvSpPr>
          <p:cNvPr id="8" name="PlaceHolder 2"/>
          <p:cNvSpPr>
            <a:spLocks noGrp="1"/>
          </p:cNvSpPr>
          <p:nvPr>
            <p:ph/>
          </p:nvPr>
        </p:nvSpPr>
        <p:spPr>
          <a:xfrm>
            <a:off x="457200" y="1600200"/>
            <a:ext cx="8206920" cy="4503240"/>
          </a:xfrm>
          <a:prstGeom prst="rect">
            <a:avLst/>
          </a:prstGeom>
          <a:noFill/>
          <a:ln w="0">
            <a:noFill/>
          </a:ln>
        </p:spPr>
        <p:txBody>
          <a:bodyPr lIns="0" tIns="0" rIns="0" bIns="0" anchor="t">
            <a:normAutofit/>
          </a:bodyPr>
          <a:p>
            <a:pPr indent="0" algn="l" defTabSz="914400">
              <a:lnSpc>
                <a:spcPct val="90000"/>
              </a:lnSpc>
              <a:spcBef>
                <a:spcPts val="1001"/>
              </a:spcBef>
              <a:buNone/>
            </a:pPr>
            <a:endParaRPr lang="en-US" sz="2800" b="0" u="none" strike="noStrike">
              <a:solidFill>
                <a:schemeClr val="dk1"/>
              </a:solidFill>
              <a:effectLst/>
              <a:uFillTx/>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BFAAA4DD-72B1-46BE-A75E-D1F251E6B287}" type="slidenum">
              <a:t>&lt;#&gt;</a:t>
            </a:fld>
          </a:p>
        </p:txBody>
      </p:sp>
      <p:sp>
        <p:nvSpPr>
          <p:cNvPr id="6" name="PlaceHolder 5"/>
          <p:cNvSpPr>
            <a:spLocks noGrp="1"/>
          </p:cNvSpPr>
          <p:nvPr>
            <p:ph type="dt" idx="3"/>
          </p:nvPr>
        </p:nvSpPr>
        <p:spPr/>
        <p:txBody>
          <a:bodyPr/>
          <a:p>
            <a:r>
              <a:rPr lang="it-IT"/>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184320"/>
            <a:ext cx="8206920" cy="1300680"/>
          </a:xfrm>
          <a:prstGeom prst="rect">
            <a:avLst/>
          </a:prstGeom>
          <a:noFill/>
          <a:ln w="0">
            <a:noFill/>
          </a:ln>
        </p:spPr>
        <p:txBody>
          <a:bodyPr lIns="90000" tIns="46800" rIns="90000" bIns="46800" anchor="ctr">
            <a:spAutoFit/>
          </a:bodyPr>
          <a:lstStyle>
            <a:lvl1pPr indent="0" algn="l" defTabSz="914400">
              <a:lnSpc>
                <a:spcPct val="90000"/>
              </a:lnSpc>
              <a:buNone/>
              <a:defRPr lang="en-US" sz="4400" b="0" u="none" strike="noStrike">
                <a:solidFill>
                  <a:schemeClr val="dk1"/>
                </a:solidFill>
                <a:effectLst/>
                <a:uFillTx/>
                <a:latin typeface="Arial"/>
              </a:defRPr>
            </a:lvl1pPr>
          </a:lstStyle>
          <a:p>
            <a:pPr indent="0" algn="l" defTabSz="914400">
              <a:lnSpc>
                <a:spcPct val="90000"/>
              </a:lnSpc>
              <a:buNone/>
            </a:pPr>
            <a:r>
              <a:rPr lang="en-US" sz="4400" b="0" u="none" strike="noStrike">
                <a:solidFill>
                  <a:schemeClr val="dk1"/>
                </a:solidFill>
                <a:effectLst/>
                <a:uFillTx/>
                <a:latin typeface="Arial"/>
              </a:rPr>
              <a:t>Fai clic per modificare il formato del testo del titolo</a:t>
            </a:r>
            <a:endParaRPr lang="en-US" sz="4400" b="0" u="none" strike="noStrike">
              <a:solidFill>
                <a:schemeClr val="dk1"/>
              </a:solidFill>
              <a:effectLst/>
              <a:uFillTx/>
              <a:latin typeface="Arial"/>
            </a:endParaRPr>
          </a:p>
        </p:txBody>
      </p:sp>
      <p:sp>
        <p:nvSpPr>
          <p:cNvPr id="3" name="PlaceHolder 2"/>
          <p:cNvSpPr>
            <a:spLocks noGrp="1"/>
          </p:cNvSpPr>
          <p:nvPr>
            <p:ph type="body"/>
          </p:nvPr>
        </p:nvSpPr>
        <p:spPr>
          <a:xfrm>
            <a:off x="457200" y="1600200"/>
            <a:ext cx="8206920" cy="4503240"/>
          </a:xfrm>
          <a:prstGeom prst="rect">
            <a:avLst/>
          </a:prstGeom>
          <a:noFill/>
          <a:ln w="0">
            <a:noFill/>
          </a:ln>
        </p:spPr>
        <p:txBody>
          <a:bodyPr lIns="90000" tIns="46800" rIns="90000" bIns="46800" anchor="t">
            <a:normAutofit/>
          </a:bodyPr>
          <a:lstStyle>
            <a:lvl1pPr algn="l" defTabSz="914400">
              <a:lnSpc>
                <a:spcPct val="90000"/>
              </a:lnSpc>
              <a:spcBef>
                <a:spcPts val="1001"/>
              </a:spcBef>
              <a:buClr>
                <a:srgbClr val="000000"/>
              </a:buClr>
              <a:buFont typeface="Arial"/>
              <a:buChar char="•"/>
              <a:defRPr lang="en-US" sz="1800" b="0" u="none" strike="noStrike">
                <a:solidFill>
                  <a:schemeClr val="dk1"/>
                </a:solidFill>
                <a:effectLst/>
                <a:uFillTx/>
                <a:latin typeface="Arial"/>
              </a:defRPr>
            </a:lvl1pPr>
            <a:lvl2pPr lvl="1" algn="l" defTabSz="914400">
              <a:lnSpc>
                <a:spcPct val="90000"/>
              </a:lnSpc>
              <a:spcBef>
                <a:spcPts val="499"/>
              </a:spcBef>
              <a:buClr>
                <a:srgbClr val="000000"/>
              </a:buClr>
              <a:buSzPct val="75000"/>
              <a:buFont typeface="Symbol" charset="2"/>
              <a:buChar char=""/>
              <a:defRPr lang="en-US" sz="1800" b="0" u="none" strike="noStrike">
                <a:solidFill>
                  <a:schemeClr val="dk1"/>
                </a:solidFill>
                <a:effectLst/>
                <a:uFillTx/>
                <a:latin typeface="Arial"/>
              </a:defRPr>
            </a:lvl2pPr>
            <a:lvl3pPr lvl="2" algn="l" defTabSz="914400">
              <a:lnSpc>
                <a:spcPct val="90000"/>
              </a:lnSpc>
              <a:spcBef>
                <a:spcPts val="499"/>
              </a:spcBef>
              <a:buClr>
                <a:srgbClr val="000000"/>
              </a:buClr>
              <a:buSzPct val="45000"/>
              <a:buFont typeface="Wingdings" charset="2"/>
              <a:buChar char=""/>
              <a:defRPr lang="en-US" sz="1800" b="0" u="none" strike="noStrike">
                <a:solidFill>
                  <a:schemeClr val="dk1"/>
                </a:solidFill>
                <a:effectLst/>
                <a:uFillTx/>
                <a:latin typeface="Arial"/>
              </a:defRPr>
            </a:lvl3pPr>
            <a:lvl4pPr lvl="3" algn="l" defTabSz="914400">
              <a:lnSpc>
                <a:spcPct val="90000"/>
              </a:lnSpc>
              <a:spcBef>
                <a:spcPts val="499"/>
              </a:spcBef>
              <a:buClr>
                <a:srgbClr val="000000"/>
              </a:buClr>
              <a:buSzPct val="75000"/>
              <a:buFont typeface="Symbol" charset="2"/>
              <a:buChar char=""/>
              <a:defRPr lang="en-US" sz="1800" b="0" u="none" strike="noStrike">
                <a:solidFill>
                  <a:schemeClr val="dk1"/>
                </a:solidFill>
                <a:effectLst/>
                <a:uFillTx/>
                <a:latin typeface="Arial"/>
              </a:defRPr>
            </a:lvl4pPr>
            <a:lvl5pPr lvl="4" algn="l" defTabSz="914400">
              <a:lnSpc>
                <a:spcPct val="90000"/>
              </a:lnSpc>
              <a:spcBef>
                <a:spcPts val="499"/>
              </a:spcBef>
              <a:buClr>
                <a:srgbClr val="000000"/>
              </a:buClr>
              <a:buSzPct val="45000"/>
              <a:buFont typeface="Wingdings" charset="2"/>
              <a:buChar char=""/>
              <a:defRPr lang="en-US" sz="1800" b="0" u="none" strike="noStrike">
                <a:solidFill>
                  <a:schemeClr val="dk1"/>
                </a:solidFill>
                <a:effectLst/>
                <a:uFillTx/>
                <a:latin typeface="Arial"/>
              </a:defRPr>
            </a:lvl5pPr>
            <a:lvl6pPr lvl="5" algn="l" defTabSz="914400">
              <a:lnSpc>
                <a:spcPct val="90000"/>
              </a:lnSpc>
              <a:spcBef>
                <a:spcPts val="499"/>
              </a:spcBef>
              <a:buClr>
                <a:srgbClr val="000000"/>
              </a:buClr>
              <a:buSzPct val="45000"/>
              <a:buFont typeface="Wingdings" charset="2"/>
              <a:buChar char=""/>
              <a:defRPr lang="en-US" sz="1800" b="0" u="none" strike="noStrike">
                <a:solidFill>
                  <a:schemeClr val="dk1"/>
                </a:solidFill>
                <a:effectLst/>
                <a:uFillTx/>
                <a:latin typeface="Arial"/>
              </a:defRPr>
            </a:lvl6pPr>
            <a:lvl7pPr lvl="6" algn="l" defTabSz="914400">
              <a:lnSpc>
                <a:spcPct val="90000"/>
              </a:lnSpc>
              <a:spcBef>
                <a:spcPts val="499"/>
              </a:spcBef>
              <a:buClr>
                <a:srgbClr val="000000"/>
              </a:buClr>
              <a:buSzPct val="45000"/>
              <a:buFont typeface="Wingdings" charset="2"/>
              <a:buChar char=""/>
              <a:defRPr lang="en-US" sz="1800" b="0" u="none" strike="noStrike">
                <a:solidFill>
                  <a:schemeClr val="dk1"/>
                </a:solidFill>
                <a:effectLst/>
                <a:uFillTx/>
                <a:latin typeface="Arial"/>
              </a:defRPr>
            </a:lvl7pPr>
          </a:lstStyle>
          <a:p>
            <a:pPr indent="-228600" algn="l" defTabSz="914400">
              <a:lnSpc>
                <a:spcPct val="90000"/>
              </a:lnSpc>
              <a:spcBef>
                <a:spcPts val="1001"/>
              </a:spcBef>
              <a:buClr>
                <a:srgbClr val="000000"/>
              </a:buClr>
              <a:buFont typeface="Arial"/>
              <a:buChar char="•"/>
            </a:pPr>
            <a:r>
              <a:rPr lang="en-US" sz="1800" b="0" u="none" strike="noStrike">
                <a:solidFill>
                  <a:schemeClr val="dk1"/>
                </a:solidFill>
                <a:effectLst/>
                <a:uFillTx/>
                <a:latin typeface="Arial"/>
              </a:rPr>
              <a:t>Fai clic per modificare il formato del testo della struttura</a:t>
            </a:r>
            <a:endParaRPr lang="en-US" sz="1800" b="0" u="none" strike="noStrike">
              <a:solidFill>
                <a:schemeClr val="dk1"/>
              </a:solidFill>
              <a:effectLst/>
              <a:uFillTx/>
              <a:latin typeface="Arial"/>
            </a:endParaRPr>
          </a:p>
          <a:p>
            <a:pPr marL="457200" lvl="1" indent="-324000" algn="l" defTabSz="914400">
              <a:lnSpc>
                <a:spcPct val="90000"/>
              </a:lnSpc>
              <a:spcBef>
                <a:spcPts val="499"/>
              </a:spcBef>
              <a:buClr>
                <a:srgbClr val="000000"/>
              </a:buClr>
              <a:buSzPct val="75000"/>
              <a:buFont typeface="Symbol" charset="2"/>
              <a:buChar char=""/>
            </a:pPr>
            <a:r>
              <a:rPr lang="en-US" sz="1800" b="0" u="none" strike="noStrike">
                <a:solidFill>
                  <a:schemeClr val="dk1"/>
                </a:solidFill>
                <a:effectLst/>
                <a:uFillTx/>
                <a:latin typeface="Arial"/>
              </a:rPr>
              <a:t>Secondo livello struttura</a:t>
            </a:r>
            <a:endParaRPr lang="en-US" sz="1800" b="0" u="none" strike="noStrike">
              <a:solidFill>
                <a:schemeClr val="dk1"/>
              </a:solidFill>
              <a:effectLst/>
              <a:uFillTx/>
              <a:latin typeface="Arial"/>
            </a:endParaRPr>
          </a:p>
          <a:p>
            <a:pPr marL="914400" lvl="2" indent="-288000" algn="l" defTabSz="914400">
              <a:lnSpc>
                <a:spcPct val="90000"/>
              </a:lnSpc>
              <a:spcBef>
                <a:spcPts val="499"/>
              </a:spcBef>
              <a:buClr>
                <a:srgbClr val="000000"/>
              </a:buClr>
              <a:buSzPct val="45000"/>
              <a:buFont typeface="Wingdings" charset="2"/>
              <a:buChar char=""/>
            </a:pPr>
            <a:r>
              <a:rPr lang="en-US" sz="1800" b="0" u="none" strike="noStrike">
                <a:solidFill>
                  <a:schemeClr val="dk1"/>
                </a:solidFill>
                <a:effectLst/>
                <a:uFillTx/>
                <a:latin typeface="Arial"/>
              </a:rPr>
              <a:t>Terzo livello struttura</a:t>
            </a:r>
            <a:endParaRPr lang="en-US" sz="1800" b="0" u="none" strike="noStrike">
              <a:solidFill>
                <a:schemeClr val="dk1"/>
              </a:solidFill>
              <a:effectLst/>
              <a:uFillTx/>
              <a:latin typeface="Arial"/>
            </a:endParaRPr>
          </a:p>
          <a:p>
            <a:pPr marL="1371600" lvl="3" indent="-216000" algn="l" defTabSz="914400">
              <a:lnSpc>
                <a:spcPct val="90000"/>
              </a:lnSpc>
              <a:spcBef>
                <a:spcPts val="499"/>
              </a:spcBef>
              <a:buClr>
                <a:srgbClr val="000000"/>
              </a:buClr>
              <a:buSzPct val="75000"/>
              <a:buFont typeface="Symbol" charset="2"/>
              <a:buChar char=""/>
            </a:pPr>
            <a:r>
              <a:rPr lang="en-US" sz="1800" b="0" u="none" strike="noStrike">
                <a:solidFill>
                  <a:schemeClr val="dk1"/>
                </a:solidFill>
                <a:effectLst/>
                <a:uFillTx/>
                <a:latin typeface="Arial"/>
              </a:rPr>
              <a:t>Quarto livello struttura</a:t>
            </a:r>
            <a:endParaRPr lang="en-US" sz="1800" b="0" u="none" strike="noStrike">
              <a:solidFill>
                <a:schemeClr val="dk1"/>
              </a:solidFill>
              <a:effectLst/>
              <a:uFillTx/>
              <a:latin typeface="Arial"/>
            </a:endParaRPr>
          </a:p>
          <a:p>
            <a:pPr marL="1828800" lvl="4" indent="-216000" algn="l" defTabSz="914400">
              <a:lnSpc>
                <a:spcPct val="90000"/>
              </a:lnSpc>
              <a:spcBef>
                <a:spcPts val="499"/>
              </a:spcBef>
              <a:buClr>
                <a:srgbClr val="000000"/>
              </a:buClr>
              <a:buSzPct val="45000"/>
              <a:buFont typeface="Wingdings" charset="2"/>
              <a:buChar char=""/>
            </a:pPr>
            <a:r>
              <a:rPr lang="en-US" sz="1800" b="0" u="none" strike="noStrike">
                <a:solidFill>
                  <a:schemeClr val="dk1"/>
                </a:solidFill>
                <a:effectLst/>
                <a:uFillTx/>
                <a:latin typeface="Arial"/>
              </a:rPr>
              <a:t>Quinto livello struttura</a:t>
            </a:r>
            <a:endParaRPr lang="en-US" sz="1800" b="0" u="none" strike="noStrike">
              <a:solidFill>
                <a:schemeClr val="dk1"/>
              </a:solidFill>
              <a:effectLst/>
              <a:uFillTx/>
              <a:latin typeface="Arial"/>
            </a:endParaRPr>
          </a:p>
          <a:p>
            <a:pPr marL="2286000" lvl="5" indent="-216000" algn="l" defTabSz="914400">
              <a:lnSpc>
                <a:spcPct val="90000"/>
              </a:lnSpc>
              <a:spcBef>
                <a:spcPts val="499"/>
              </a:spcBef>
              <a:buClr>
                <a:srgbClr val="000000"/>
              </a:buClr>
              <a:buSzPct val="45000"/>
              <a:buFont typeface="Wingdings" charset="2"/>
              <a:buChar char=""/>
            </a:pPr>
            <a:r>
              <a:rPr lang="en-US" sz="1800" b="0" u="none" strike="noStrike">
                <a:solidFill>
                  <a:schemeClr val="dk1"/>
                </a:solidFill>
                <a:effectLst/>
                <a:uFillTx/>
                <a:latin typeface="Arial"/>
              </a:rPr>
              <a:t>Sesto livello struttura</a:t>
            </a:r>
            <a:endParaRPr lang="en-US" sz="1800" b="0" u="none" strike="noStrike">
              <a:solidFill>
                <a:schemeClr val="dk1"/>
              </a:solidFill>
              <a:effectLst/>
              <a:uFillTx/>
              <a:latin typeface="Arial"/>
            </a:endParaRPr>
          </a:p>
          <a:p>
            <a:pPr marL="2743200" lvl="6" indent="-216000" algn="l" defTabSz="914400">
              <a:lnSpc>
                <a:spcPct val="90000"/>
              </a:lnSpc>
              <a:spcBef>
                <a:spcPts val="499"/>
              </a:spcBef>
              <a:buClr>
                <a:srgbClr val="000000"/>
              </a:buClr>
              <a:buSzPct val="45000"/>
              <a:buFont typeface="Wingdings" charset="2"/>
              <a:buChar char=""/>
            </a:pPr>
            <a:r>
              <a:rPr lang="en-US" sz="1800" b="0" u="none" strike="noStrike">
                <a:solidFill>
                  <a:schemeClr val="dk1"/>
                </a:solidFill>
                <a:effectLst/>
                <a:uFillTx/>
                <a:latin typeface="Arial"/>
              </a:rPr>
              <a:t>Settimo livello struttura</a:t>
            </a:r>
            <a:endParaRPr lang="en-US" sz="1800" b="0" u="none" strike="noStrike">
              <a:solidFill>
                <a:schemeClr val="dk1"/>
              </a:solidFill>
              <a:effectLst/>
              <a:uFillTx/>
              <a:latin typeface="Arial"/>
            </a:endParaRPr>
          </a:p>
        </p:txBody>
      </p:sp>
      <p:sp>
        <p:nvSpPr>
          <p:cNvPr id="4" name="PlaceHolder 3"/>
          <p:cNvSpPr>
            <a:spLocks noGrp="1"/>
          </p:cNvSpPr>
          <p:nvPr>
            <p:ph type="ftr" idx="1"/>
          </p:nvPr>
        </p:nvSpPr>
        <p:spPr>
          <a:xfrm>
            <a:off x="3124080" y="6244920"/>
            <a:ext cx="2873160" cy="453600"/>
          </a:xfrm>
          <a:prstGeom prst="rect">
            <a:avLst/>
          </a:prstGeom>
          <a:noFill/>
          <a:ln w="0">
            <a:noFill/>
          </a:ln>
        </p:spPr>
        <p:txBody>
          <a:bodyPr lIns="90000" tIns="46800" rIns="90000" bIns="46800" anchor="t">
            <a:noAutofit/>
          </a:bodyPr>
          <a:lstStyle>
            <a:lvl1pPr indent="0" algn="l" defTabSz="914400">
              <a:lnSpc>
                <a:spcPct val="100000"/>
              </a:lnSpc>
              <a:spcBef>
                <a:spcPts val="62"/>
              </a:spcBef>
              <a:spcAft>
                <a:spcPts val="62"/>
              </a:spcAft>
              <a:buNone/>
              <a:tabLst>
                <a:tab pos="0" algn="l"/>
              </a:tabLst>
              <a:defRPr lang="it-IT" sz="1800" b="0" u="none" strike="noStrike">
                <a:solidFill>
                  <a:srgbClr val="000000"/>
                </a:solidFill>
                <a:effectLst/>
                <a:uFillTx/>
                <a:latin typeface="Arial"/>
                <a:ea typeface="DejaVu Sans"/>
              </a:defRPr>
            </a:lvl1pPr>
          </a:lstStyle>
          <a:p>
            <a:pPr indent="0" algn="l" defTabSz="914400">
              <a:lnSpc>
                <a:spcPct val="100000"/>
              </a:lnSpc>
              <a:spcBef>
                <a:spcPts val="62"/>
              </a:spcBef>
              <a:spcAft>
                <a:spcPts val="62"/>
              </a:spcAft>
              <a:buNone/>
              <a:tabLst>
                <a:tab pos="0" algn="l"/>
              </a:tabLst>
            </a:pPr>
            <a:r>
              <a:rPr lang="it-IT" sz="1800" b="0" u="none" strike="noStrike">
                <a:solidFill>
                  <a:srgbClr val="000000"/>
                </a:solidFill>
                <a:effectLst/>
                <a:uFillTx/>
                <a:latin typeface="Arial"/>
                <a:ea typeface="DejaVu Sans"/>
              </a:rPr>
              <a:t>&lt;piè di pagina&gt;</a:t>
            </a:r>
            <a:endParaRPr lang="it-IT" sz="1800" b="0" u="none" strike="noStrike">
              <a:solidFill>
                <a:srgbClr val="000000"/>
              </a:solidFill>
              <a:effectLst/>
              <a:uFillTx/>
              <a:latin typeface="Times New Roman"/>
            </a:endParaRPr>
          </a:p>
        </p:txBody>
      </p:sp>
      <p:sp>
        <p:nvSpPr>
          <p:cNvPr id="5" name="PlaceHolder 4"/>
          <p:cNvSpPr>
            <a:spLocks noGrp="1"/>
          </p:cNvSpPr>
          <p:nvPr>
            <p:ph type="sldNum" idx="2"/>
          </p:nvPr>
        </p:nvSpPr>
        <p:spPr>
          <a:xfrm>
            <a:off x="6552720" y="6244920"/>
            <a:ext cx="2111040" cy="453600"/>
          </a:xfrm>
          <a:prstGeom prst="rect">
            <a:avLst/>
          </a:prstGeom>
          <a:noFill/>
          <a:ln w="0">
            <a:noFill/>
          </a:ln>
        </p:spPr>
        <p:txBody>
          <a:bodyPr lIns="90000" tIns="46800" rIns="90000" bIns="46800" anchor="t">
            <a:noAutofit/>
          </a:bodyPr>
          <a:lstStyle>
            <a:lvl1pPr indent="0" algn="l" defTabSz="914400">
              <a:lnSpc>
                <a:spcPct val="100000"/>
              </a:lnSpc>
              <a:spcBef>
                <a:spcPts val="62"/>
              </a:spcBef>
              <a:spcAft>
                <a:spcPts val="62"/>
              </a:spcAft>
              <a:buNone/>
              <a:tabLst>
                <a:tab pos="0" algn="l"/>
              </a:tabLst>
              <a:defRPr lang="it-IT" sz="1800" b="0" u="none" strike="noStrike">
                <a:solidFill>
                  <a:srgbClr val="000000"/>
                </a:solidFill>
                <a:effectLst/>
                <a:uFillTx/>
                <a:latin typeface="Arial"/>
                <a:ea typeface="DejaVu Sans"/>
              </a:defRPr>
            </a:lvl1pPr>
          </a:lstStyle>
          <a:p>
            <a:pPr indent="0" algn="l" defTabSz="914400">
              <a:lnSpc>
                <a:spcPct val="100000"/>
              </a:lnSpc>
              <a:spcBef>
                <a:spcPts val="62"/>
              </a:spcBef>
              <a:spcAft>
                <a:spcPts val="62"/>
              </a:spcAft>
              <a:buNone/>
              <a:tabLst>
                <a:tab pos="0" algn="l"/>
              </a:tabLst>
            </a:pPr>
            <a:fld id="{4CFD7DD7-801C-4F89-B0CA-4F36E5F8F16B}" type="slidenum">
              <a:rPr lang="it-IT" sz="1800" b="0" u="none" strike="noStrike">
                <a:solidFill>
                  <a:srgbClr val="000000"/>
                </a:solidFill>
                <a:effectLst/>
                <a:uFillTx/>
                <a:latin typeface="Arial"/>
                <a:ea typeface="DejaVu Sans"/>
              </a:rPr>
              <a:t>&lt;numero&gt;</a:t>
            </a:fld>
            <a:endParaRPr lang="it-IT" sz="1800" b="0" u="none" strike="noStrike">
              <a:solidFill>
                <a:srgbClr val="000000"/>
              </a:solidFill>
              <a:effectLst/>
              <a:uFillTx/>
              <a:latin typeface="Times New Roman"/>
            </a:endParaRPr>
          </a:p>
        </p:txBody>
      </p:sp>
      <p:sp>
        <p:nvSpPr>
          <p:cNvPr id="6" name="PlaceHolder 5"/>
          <p:cNvSpPr>
            <a:spLocks noGrp="1"/>
          </p:cNvSpPr>
          <p:nvPr>
            <p:ph type="dt" idx="3"/>
          </p:nvPr>
        </p:nvSpPr>
        <p:spPr>
          <a:xfrm>
            <a:off x="456840" y="6244920"/>
            <a:ext cx="2111040" cy="453600"/>
          </a:xfrm>
          <a:prstGeom prst="rect">
            <a:avLst/>
          </a:prstGeom>
          <a:noFill/>
          <a:ln w="0">
            <a:noFill/>
          </a:ln>
        </p:spPr>
        <p:txBody>
          <a:bodyPr lIns="90000" tIns="46800" rIns="90000" bIns="46800" anchor="t">
            <a:noAutofit/>
          </a:bodyPr>
          <a:lstStyle>
            <a:lvl1pPr indent="0" algn="l">
              <a:buNone/>
              <a:defRPr lang="it-IT" sz="1400" b="0" u="none" strike="noStrike">
                <a:solidFill>
                  <a:srgbClr val="000000"/>
                </a:solidFill>
                <a:effectLst/>
                <a:uFillTx/>
                <a:latin typeface="Times New Roman"/>
              </a:defRPr>
            </a:lvl1pPr>
          </a:lstStyle>
          <a:p>
            <a:pPr indent="0" algn="l">
              <a:buNone/>
            </a:pPr>
            <a:r>
              <a:rPr lang="it-IT" sz="1400" b="0" u="none" strike="noStrike">
                <a:solidFill>
                  <a:srgbClr val="000000"/>
                </a:solidFill>
                <a:effectLst/>
                <a:uFillTx/>
                <a:latin typeface="Times New Roman"/>
              </a:rPr>
              <a:t>&lt;data/ora&gt;</a:t>
            </a:r>
            <a:endParaRPr lang="it-IT" sz="14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49"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2.png"/><Relationship Id="rId3" Type="http://schemas.openxmlformats.org/officeDocument/2006/relationships/slideLayout" Target="../slideLayouts/slideLayout1.xml"/><Relationship Id="rId4"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hyperlink" Target="http://www.mirabileweb.it/" TargetMode="External"/><Relationship Id="rId2" Type="http://schemas.openxmlformats.org/officeDocument/2006/relationships/image" Target="../media/image2.png"/><Relationship Id="rId3" Type="http://schemas.openxmlformats.org/officeDocument/2006/relationships/slideLayout" Target="../slideLayouts/slideLayout1.xml"/><Relationship Id="rId4"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2.png"/><Relationship Id="rId3" Type="http://schemas.openxmlformats.org/officeDocument/2006/relationships/slideLayout" Target="../slideLayouts/slideLayout1.xml"/><Relationship Id="rId4"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2.png"/><Relationship Id="rId3" Type="http://schemas.openxmlformats.org/officeDocument/2006/relationships/slideLayout" Target="../slideLayouts/slideLayout1.xml"/><Relationship Id="rId4" Type="http://schemas.openxmlformats.org/officeDocument/2006/relationships/notesSlide" Target="../notesSlides/notesSlide1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useBgFill="1">
        <p:nvSpPr>
          <p:cNvPr id="15" name="Rectangle 36">
            <a:extLst>
              <a:ext uri="{C183D7F6-B498-43B3-948B-1728B52AA6E4}">
                <adec:decorative xmlns:adec="http://schemas.microsoft.com/office/drawing/2017/decorative" val="1"/>
              </a:ext>
            </a:extLst>
          </p:cNvPr>
          <p:cNvSpPr/>
          <p:nvPr/>
        </p:nvSpPr>
        <p:spPr>
          <a:xfrm>
            <a:off x="0" y="0"/>
            <a:ext cx="9141480" cy="685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useBgFill="1">
        <p:nvSpPr>
          <p:cNvPr id="16" name="Rectangle 4">
            <a:extLst>
              <a:ext uri="{C183D7F6-B498-43B3-948B-1728B52AA6E4}">
                <adec:decorative xmlns:adec="http://schemas.microsoft.com/office/drawing/2017/decorative" val="1"/>
              </a:ext>
            </a:extLst>
          </p:cNvPr>
          <p:cNvSpPr/>
          <p:nvPr/>
        </p:nvSpPr>
        <p:spPr>
          <a:xfrm>
            <a:off x="0" y="0"/>
            <a:ext cx="9141480" cy="685764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17" name="PlaceHolder 1"/>
          <p:cNvSpPr>
            <a:spLocks noGrp="1"/>
          </p:cNvSpPr>
          <p:nvPr>
            <p:ph type="title"/>
          </p:nvPr>
        </p:nvSpPr>
        <p:spPr>
          <a:xfrm>
            <a:off x="329760" y="665640"/>
            <a:ext cx="3466440" cy="3565800"/>
          </a:xfrm>
          <a:prstGeom prst="rect">
            <a:avLst/>
          </a:prstGeom>
          <a:noFill/>
          <a:ln w="0">
            <a:noFill/>
          </a:ln>
        </p:spPr>
        <p:txBody>
          <a:bodyPr lIns="91440" tIns="45720" rIns="91440" bIns="45720" anchor="b">
            <a:normAutofit/>
          </a:bodyPr>
          <a:p>
            <a:pPr indent="0" algn="l" defTabSz="914400">
              <a:lnSpc>
                <a:spcPct val="90000"/>
              </a:lnSpc>
              <a:spcAft>
                <a:spcPts val="139"/>
              </a:spcAft>
              <a:buNone/>
              <a:tabLst>
                <a:tab pos="0" algn="l"/>
              </a:tabLst>
            </a:pPr>
            <a:r>
              <a:rPr lang="en-US" sz="1900" b="1" u="none" strike="noStrike">
                <a:solidFill>
                  <a:schemeClr val="dk1"/>
                </a:solidFill>
                <a:effectLst/>
                <a:uFillTx/>
                <a:latin typeface="Arial"/>
                <a:ea typeface="DejaVu Sans"/>
              </a:rPr>
              <a:t>XXX CORSO INTERNAZIONALE DI </a:t>
            </a:r>
            <a:br>
              <a:rPr sz="1900"/>
            </a:br>
            <a:r>
              <a:rPr lang="en-US" sz="1900" b="1" u="none" strike="noStrike">
                <a:solidFill>
                  <a:schemeClr val="dk1"/>
                </a:solidFill>
                <a:effectLst/>
                <a:uFillTx/>
                <a:latin typeface="Arial"/>
                <a:ea typeface="DejaVu Sans"/>
              </a:rPr>
              <a:t>FORMAZIONE BIBLIOGRAFICA</a:t>
            </a:r>
            <a:br>
              <a:rPr sz="1900"/>
            </a:br>
            <a:br>
              <a:rPr sz="1900"/>
            </a:br>
            <a:r>
              <a:rPr lang="en-US" sz="1900" b="1" i="1" u="none" strike="noStrike">
                <a:solidFill>
                  <a:schemeClr val="dk1"/>
                </a:solidFill>
                <a:effectLst/>
                <a:uFillTx/>
                <a:latin typeface="Arial"/>
                <a:ea typeface="DejaVu Sans"/>
              </a:rPr>
              <a:t>Medioevo latino. </a:t>
            </a:r>
            <a:br>
              <a:rPr sz="1900"/>
            </a:br>
            <a:r>
              <a:rPr lang="en-US" sz="1900" b="1" i="1" u="none" strike="noStrike">
                <a:solidFill>
                  <a:schemeClr val="dk1"/>
                </a:solidFill>
                <a:effectLst/>
                <a:uFillTx/>
                <a:latin typeface="Arial"/>
                <a:ea typeface="DejaVu Sans"/>
              </a:rPr>
              <a:t>Metodologie e tecniche bibliografiche</a:t>
            </a:r>
            <a:br>
              <a:rPr sz="1900"/>
            </a:br>
            <a:br>
              <a:rPr sz="1900"/>
            </a:br>
            <a:r>
              <a:rPr lang="en-US" sz="1900" b="1" u="none" strike="noStrike">
                <a:solidFill>
                  <a:schemeClr val="dk1"/>
                </a:solidFill>
                <a:effectLst/>
                <a:uFillTx/>
                <a:latin typeface="Arial"/>
                <a:ea typeface="DejaVu Sans"/>
              </a:rPr>
              <a:t>Firenze, SISMEL</a:t>
            </a:r>
            <a:br>
              <a:rPr sz="1900"/>
            </a:br>
            <a:r>
              <a:rPr lang="en-US" sz="1900" b="1" u="none" strike="noStrike">
                <a:solidFill>
                  <a:schemeClr val="dk1"/>
                </a:solidFill>
                <a:effectLst/>
                <a:uFillTx/>
                <a:latin typeface="Arial"/>
                <a:ea typeface="DejaVu Sans"/>
              </a:rPr>
              <a:t>28 settembre – 2 ottobre 2026</a:t>
            </a:r>
            <a:endParaRPr lang="en-US" sz="1900" b="0" u="none" strike="noStrike">
              <a:solidFill>
                <a:schemeClr val="dk1"/>
              </a:solidFill>
              <a:effectLst/>
              <a:uFillTx/>
              <a:latin typeface="Arial"/>
            </a:endParaRPr>
          </a:p>
        </p:txBody>
      </p:sp>
      <p:sp>
        <p:nvSpPr>
          <p:cNvPr id="18" name="sketchy line">
            <a:extLst>
              <a:ext uri="{C183D7F6-B498-43B3-948B-1728B52AA6E4}">
                <adec:decorative xmlns:adec="http://schemas.microsoft.com/office/drawing/2017/decorative" val="1"/>
              </a:ext>
            </a:extLst>
          </p:cNvPr>
          <p:cNvSpPr/>
          <p:nvPr/>
        </p:nvSpPr>
        <p:spPr>
          <a:xfrm>
            <a:off x="667800" y="4409280"/>
            <a:ext cx="2605680" cy="18000"/>
          </a:xfrm>
          <a:custGeom>
            <a:avLst/>
            <a:gdLst>
              <a:gd name="textAreaLeft" fmla="*/ 0 w 2605680"/>
              <a:gd name="textAreaRight" fmla="*/ 2606040 w 2605680"/>
              <a:gd name="textAreaTop" fmla="*/ 0 h 18000"/>
              <a:gd name="textAreaBottom" fmla="*/ 18360 h 18000"/>
              <a:gd name="GluePoint1X" fmla="*/ 0 w 2606040"/>
              <a:gd name="GluePoint1Y" fmla="*/ 0 h 18288"/>
              <a:gd name="GluePoint2X" fmla="*/ 625450 w 2606040"/>
              <a:gd name="GluePoint2Y" fmla="*/ 0 h 18288"/>
              <a:gd name="GluePoint3X" fmla="*/ 1224839 w 2606040"/>
              <a:gd name="GluePoint3Y" fmla="*/ 0 h 18288"/>
              <a:gd name="GluePoint4X" fmla="*/ 1824228 w 2606040"/>
              <a:gd name="GluePoint4Y" fmla="*/ 0 h 18288"/>
              <a:gd name="GluePoint5X" fmla="*/ 2606040 w 2606040"/>
              <a:gd name="GluePoint5Y" fmla="*/ 0 h 18288"/>
              <a:gd name="GluePoint6X" fmla="*/ 2606040 w 2606040"/>
              <a:gd name="GluePoint6Y" fmla="*/ 18288 h 18288"/>
              <a:gd name="GluePoint7X" fmla="*/ 1902409 w 2606040"/>
              <a:gd name="GluePoint7Y" fmla="*/ 18288 h 18288"/>
              <a:gd name="GluePoint8X" fmla="*/ 1276960 w 2606040"/>
              <a:gd name="GluePoint8Y" fmla="*/ 18288 h 18288"/>
              <a:gd name="GluePoint9X" fmla="*/ 677570 w 2606040"/>
              <a:gd name="GluePoint9Y" fmla="*/ 18288 h 18288"/>
              <a:gd name="GluePoint10X" fmla="*/ 0 w 2606040"/>
              <a:gd name="GluePoint10Y" fmla="*/ 18288 h 18288"/>
              <a:gd name="GluePoint11X" fmla="*/ 0 w 2606040"/>
              <a:gd name="GluePoint11Y" fmla="*/ 0 h 1828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Lst>
            <a:rect l="textAreaLeft" t="textAreaTop" r="textAreaRight" b="textAreaBottom"/>
            <a:pathLst>
              <a:path fill="none" w="2606040" h="18288">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stroke="0" w="2606040" h="18288">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cap="rnd" w="44450">
            <a:solidFill>
              <a:srgbClr val="0369A3"/>
            </a:solidFill>
            <a:round/>
          </a:ln>
        </p:spPr>
        <p:style>
          <a:lnRef idx="2">
            <a:schemeClr val="accent1">
              <a:shade val="50000"/>
            </a:schemeClr>
          </a:lnRef>
          <a:fillRef idx="1">
            <a:schemeClr val="accent1"/>
          </a:fillRef>
          <a:effectRef idx="0">
            <a:schemeClr val="accent1"/>
          </a:effectRef>
          <a:fontRef idx="minor"/>
        </p:style>
        <p:txBody>
          <a:bodyPr lIns="90000" tIns="-26640" rIns="90000" bIns="-26640" anchor="ctr">
            <a:noAutofit/>
          </a:bodyPr>
          <a:p>
            <a:endParaRPr lang="en-US" sz="1800" b="0" u="none" strike="noStrike">
              <a:solidFill>
                <a:schemeClr val="lt1"/>
              </a:solidFill>
              <a:effectLst/>
              <a:uFillTx/>
              <a:latin typeface="Arial"/>
            </a:endParaRPr>
          </a:p>
        </p:txBody>
      </p:sp>
      <p:sp>
        <p:nvSpPr>
          <p:cNvPr id="19" name="Picture 7" descr="A circular object with a drawing of a monkey&#10;&#10;AI-generated content may be incorrect."/>
          <p:cNvSpPr/>
          <p:nvPr/>
        </p:nvSpPr>
        <p:spPr>
          <a:xfrm>
            <a:off x="3983760" y="0"/>
            <a:ext cx="5158800" cy="6857640"/>
          </a:xfrm>
          <a:custGeom>
            <a:avLst/>
            <a:gdLst>
              <a:gd name="textAreaLeft" fmla="*/ 0 w 5158800"/>
              <a:gd name="textAreaRight" fmla="*/ 5159160 w 5158800"/>
              <a:gd name="textAreaTop" fmla="*/ 0 h 6857640"/>
              <a:gd name="textAreaBottom" fmla="*/ 6858000 h 6857640"/>
            </a:gdLst>
            <a:ahLst/>
            <a:cxnLst/>
            <a:rect l="textAreaLeft" t="textAreaTop" r="textAreaRight" b="textAreaBottom"/>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blipFill rotWithShape="0">
            <a:blip r:embed="rId1"/>
            <a:srcRect/>
            <a:stretch/>
          </a:blipFill>
          <a:ln w="0">
            <a:noFill/>
          </a:ln>
        </p:spPr>
        <p:style>
          <a:lnRef idx="0"/>
          <a:fillRef idx="0"/>
          <a:effectRef idx="0"/>
          <a:fontRef idx="minor"/>
        </p:style>
        <p:txBody>
          <a:bodyPr lIns="90000" tIns="45000" rIns="90000" bIns="45000" anchor="t">
            <a:noAutofit/>
          </a:bodyPr>
          <a:p>
            <a:endParaRPr lang="it-IT"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 name="PlaceHolder 1"/>
          <p:cNvSpPr>
            <a:spLocks noGrp="1"/>
          </p:cNvSpPr>
          <p:nvPr>
            <p:ph type="title"/>
          </p:nvPr>
        </p:nvSpPr>
        <p:spPr>
          <a:xfrm>
            <a:off x="1350720" y="240120"/>
            <a:ext cx="7217280" cy="36504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GB" sz="2400" b="1" u="none" strike="noStrike">
                <a:solidFill>
                  <a:srgbClr val="333399"/>
                </a:solidFill>
                <a:effectLst/>
                <a:uFillTx/>
                <a:latin typeface="Arial"/>
                <a:ea typeface="DejaVu Sans"/>
              </a:rPr>
              <a:t>Abstracts</a:t>
            </a:r>
            <a:endParaRPr lang="en-US" sz="2400" b="0" u="none" strike="noStrike">
              <a:solidFill>
                <a:schemeClr val="dk1"/>
              </a:solidFill>
              <a:effectLst/>
              <a:uFillTx/>
              <a:latin typeface="Arial"/>
            </a:endParaRPr>
          </a:p>
        </p:txBody>
      </p:sp>
      <p:sp>
        <p:nvSpPr>
          <p:cNvPr id="21" name="PlaceHolder 2"/>
          <p:cNvSpPr>
            <a:spLocks noGrp="1"/>
          </p:cNvSpPr>
          <p:nvPr>
            <p:ph/>
          </p:nvPr>
        </p:nvSpPr>
        <p:spPr>
          <a:xfrm>
            <a:off x="457200" y="743040"/>
            <a:ext cx="8229240" cy="5382720"/>
          </a:xfrm>
          <a:prstGeom prst="rect">
            <a:avLst/>
          </a:prstGeom>
          <a:noFill/>
          <a:ln w="0">
            <a:noFill/>
          </a:ln>
        </p:spPr>
        <p:txBody>
          <a:bodyPr lIns="90000" tIns="46800" rIns="90000" bIns="46800" anchor="t">
            <a:normAutofit/>
          </a:bodyPr>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1" u="none" strike="noStrike">
                <a:solidFill>
                  <a:srgbClr val="000000"/>
                </a:solidFill>
                <a:effectLst/>
                <a:uFillTx/>
                <a:latin typeface="Arial"/>
                <a:ea typeface="DejaVu Sans"/>
              </a:rPr>
              <a:t>always</a:t>
            </a:r>
            <a:r>
              <a:rPr lang="en-US" sz="1600" b="0" u="none" strike="noStrike">
                <a:solidFill>
                  <a:srgbClr val="000000"/>
                </a:solidFill>
                <a:effectLst/>
                <a:uFillTx/>
                <a:latin typeface="Arial"/>
                <a:ea typeface="DejaVu Sans"/>
              </a:rPr>
              <a:t> read articles, books and reviews</a:t>
            </a:r>
            <a:endParaRPr lang="en-US" sz="1600" b="0" u="none" strike="noStrike">
              <a:solidFill>
                <a:schemeClr val="dk1"/>
              </a:solidFill>
              <a:effectLst/>
              <a:uFillTx/>
              <a:latin typeface="Arial"/>
            </a:endParaRPr>
          </a:p>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the trick of read only the beginning and the end of an essay, especially when the topics are not well known to the collaborator, determines errors in the information provided</a:t>
            </a:r>
            <a:endParaRPr lang="en-US" sz="1600" b="0" u="none" strike="noStrike">
              <a:solidFill>
                <a:schemeClr val="dk1"/>
              </a:solidFill>
              <a:effectLst/>
              <a:uFillTx/>
              <a:latin typeface="Arial"/>
            </a:endParaRPr>
          </a:p>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an article almost always follows a structural canon: general preamble with framework of the problem addressed, examination of the true subject of the article, conclusions. If you read only the beginning and the end, it is likely that you do not understand what the true content of the article is and also miss the presence of important elements for «Medioevo latino» as parts devoted to manuscripts, authors and works</a:t>
            </a:r>
            <a:endParaRPr lang="en-US" sz="1600" b="0" u="none" strike="noStrike">
              <a:solidFill>
                <a:schemeClr val="dk1"/>
              </a:solidFill>
              <a:effectLst/>
              <a:uFillTx/>
              <a:latin typeface="Arial"/>
            </a:endParaRPr>
          </a:p>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do not copy abstracts from the Internet</a:t>
            </a:r>
            <a:endParaRPr lang="en-US" sz="1600" b="0" u="none" strike="noStrike">
              <a:solidFill>
                <a:schemeClr val="dk1"/>
              </a:solidFill>
              <a:effectLst/>
              <a:uFillTx/>
              <a:latin typeface="Arial"/>
            </a:endParaRPr>
          </a:p>
          <a:p>
            <a:pPr marL="341280" indent="-328680" algn="just" defTabSz="914400">
              <a:lnSpc>
                <a:spcPct val="80000"/>
              </a:lnSpc>
              <a:spcBef>
                <a:spcPts val="462"/>
              </a:spcBef>
              <a:spcAft>
                <a:spcPts val="62"/>
              </a:spcAft>
              <a:buNone/>
              <a:tabLst>
                <a:tab pos="0" algn="l"/>
              </a:tabLst>
            </a:pPr>
            <a:endParaRPr lang="en-US" sz="1600" b="0" u="none" strike="noStrike">
              <a:solidFill>
                <a:schemeClr val="dk1"/>
              </a:solidFill>
              <a:effectLst/>
              <a:uFillTx/>
              <a:latin typeface="Arial"/>
            </a:endParaRPr>
          </a:p>
        </p:txBody>
      </p:sp>
      <p:sp>
        <p:nvSpPr>
          <p:cNvPr id="22" name="Rectangle 3"/>
          <p:cNvSpPr/>
          <p:nvPr/>
        </p:nvSpPr>
        <p:spPr>
          <a:xfrm>
            <a:off x="0" y="6180840"/>
            <a:ext cx="9143640" cy="67680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23" name="PlaceHolder 3"/>
          <p:cNvSpPr>
            <a:spLocks noGrp="1"/>
          </p:cNvSpPr>
          <p:nvPr>
            <p:ph type="sldNum" idx="7"/>
          </p:nvPr>
        </p:nvSpPr>
        <p:spPr>
          <a:xfrm>
            <a:off x="6132960" y="6318720"/>
            <a:ext cx="2471040" cy="40140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a:t>
            </a:r>
            <a:r>
              <a:rPr lang="en-US" sz="1800" b="0" u="none" strike="noStrike">
                <a:solidFill>
                  <a:schemeClr val="lt1"/>
                </a:solidFill>
                <a:effectLst/>
                <a:uFillTx/>
                <a:latin typeface="Arial"/>
                <a:ea typeface="DejaVu Sans"/>
              </a:rPr>
              <a:t> #</a:t>
            </a:r>
            <a:fld id="{A0A53F6D-08F1-4AC9-8ADE-6EC786212BF7}" type="slidenum">
              <a:rPr lang="en-US" sz="1800" b="0" u="none" strike="noStrike">
                <a:solidFill>
                  <a:schemeClr val="lt1"/>
                </a:solidFill>
                <a:effectLst/>
                <a:uFillTx/>
                <a:latin typeface="Arial"/>
                <a:ea typeface="DejaVu Sans"/>
              </a:rPr>
              <a:t>2</a:t>
            </a:fld>
            <a:endParaRPr lang="it-IT" sz="1800" b="0" u="none" strike="noStrike">
              <a:solidFill>
                <a:srgbClr val="000000"/>
              </a:solidFill>
              <a:effectLst/>
              <a:uFillTx/>
              <a:latin typeface="Times New Roman"/>
            </a:endParaRPr>
          </a:p>
        </p:txBody>
      </p:sp>
      <p:pic>
        <p:nvPicPr>
          <p:cNvPr id="24" name="Picture 6" descr="A circular object with a drawing of a monkey&#10;&#10;AI-generated content may be incorrect."/>
          <p:cNvPicPr/>
          <p:nvPr/>
        </p:nvPicPr>
        <p:blipFill>
          <a:blip r:embed="rId1"/>
          <a:stretch/>
        </p:blipFill>
        <p:spPr>
          <a:xfrm>
            <a:off x="468360" y="6244200"/>
            <a:ext cx="556560" cy="550080"/>
          </a:xfrm>
          <a:prstGeom prst="rect">
            <a:avLst/>
          </a:prstGeom>
          <a:noFill/>
          <a:ln w="0">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 name="PlaceHolder 1"/>
          <p:cNvSpPr>
            <a:spLocks noGrp="1"/>
          </p:cNvSpPr>
          <p:nvPr>
            <p:ph type="title"/>
          </p:nvPr>
        </p:nvSpPr>
        <p:spPr>
          <a:xfrm>
            <a:off x="1350720" y="193680"/>
            <a:ext cx="7392240" cy="45720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US" sz="2400" b="1" u="none" strike="noStrike">
                <a:solidFill>
                  <a:srgbClr val="333399"/>
                </a:solidFill>
                <a:effectLst/>
                <a:uFillTx/>
                <a:latin typeface="Arial"/>
                <a:ea typeface="DejaVu Sans"/>
              </a:rPr>
              <a:t>Abstracts. Some methodological tips</a:t>
            </a:r>
            <a:endParaRPr lang="en-US" sz="2400" b="0" u="none" strike="noStrike">
              <a:solidFill>
                <a:schemeClr val="dk1"/>
              </a:solidFill>
              <a:effectLst/>
              <a:uFillTx/>
              <a:latin typeface="Arial"/>
            </a:endParaRPr>
          </a:p>
        </p:txBody>
      </p:sp>
      <p:sp>
        <p:nvSpPr>
          <p:cNvPr id="26" name="PlaceHolder 2"/>
          <p:cNvSpPr>
            <a:spLocks noGrp="1"/>
          </p:cNvSpPr>
          <p:nvPr>
            <p:ph/>
          </p:nvPr>
        </p:nvSpPr>
        <p:spPr>
          <a:xfrm>
            <a:off x="457200" y="789120"/>
            <a:ext cx="8229240" cy="5336640"/>
          </a:xfrm>
          <a:prstGeom prst="rect">
            <a:avLst/>
          </a:prstGeom>
          <a:noFill/>
          <a:ln w="0">
            <a:noFill/>
          </a:ln>
        </p:spPr>
        <p:txBody>
          <a:bodyPr lIns="90000" tIns="46800" rIns="90000" bIns="46800" anchor="t">
            <a:normAutofit/>
          </a:bodyPr>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there is no method applicable to all cases; generally an abstract requires brevity and completeness, favoring especially those elements that are indexable data: authors and subjects studied (which determine references = «rimandi»), manuscripts, places, etc.</a:t>
            </a:r>
            <a:endParaRPr lang="en-US" sz="1600" b="0" u="none" strike="noStrike">
              <a:solidFill>
                <a:schemeClr val="dk1"/>
              </a:solidFill>
              <a:effectLst/>
              <a:uFillTx/>
              <a:latin typeface="Arial"/>
            </a:endParaRPr>
          </a:p>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in front of an article very long and sometimes difficult to understand, give the chapter divisions if there is any, otherwise use a phrase that gives only a general outline of the content, but without repeating the title; a too long abstract (a temptation for who has carefully read the essay) is not acceptable</a:t>
            </a:r>
            <a:endParaRPr lang="en-US" sz="1600" b="0" u="none" strike="noStrike">
              <a:solidFill>
                <a:schemeClr val="dk1"/>
              </a:solidFill>
              <a:effectLst/>
              <a:uFillTx/>
              <a:latin typeface="Arial"/>
            </a:endParaRPr>
          </a:p>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avoid giving unnecessary information: eg.: «Peter the Venerable, abbot of Cluny from ... to...» (enough: «Peter the Venerable»), or, even worse, give biographical information about authors fully known, or a complete history of a monastery when the article concerns only the career of a single abbot although the author has spent a few pages on the history of the monastery</a:t>
            </a:r>
            <a:endParaRPr lang="en-US" sz="1600" b="0" u="none" strike="noStrike">
              <a:solidFill>
                <a:schemeClr val="dk1"/>
              </a:solidFill>
              <a:effectLst/>
              <a:uFillTx/>
              <a:latin typeface="Arial"/>
            </a:endParaRPr>
          </a:p>
          <a:p>
            <a:pPr marL="341280" indent="-328680" algn="just" defTabSz="914400">
              <a:lnSpc>
                <a:spcPct val="150000"/>
              </a:lnSpc>
              <a:spcBef>
                <a:spcPts val="462"/>
              </a:spcBef>
              <a:spcAft>
                <a:spcPts val="62"/>
              </a:spcAft>
              <a:buNone/>
              <a:tabLst>
                <a:tab pos="0" algn="l"/>
              </a:tabLst>
            </a:pPr>
            <a:endParaRPr lang="en-US" sz="1600" b="0" u="none" strike="noStrike">
              <a:solidFill>
                <a:schemeClr val="dk1"/>
              </a:solidFill>
              <a:effectLst/>
              <a:uFillTx/>
              <a:latin typeface="Arial"/>
            </a:endParaRPr>
          </a:p>
        </p:txBody>
      </p:sp>
      <p:sp>
        <p:nvSpPr>
          <p:cNvPr id="27" name="Rectangle 3"/>
          <p:cNvSpPr/>
          <p:nvPr/>
        </p:nvSpPr>
        <p:spPr>
          <a:xfrm>
            <a:off x="0" y="6180840"/>
            <a:ext cx="9143640" cy="67680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28" name="PlaceHolder 3"/>
          <p:cNvSpPr>
            <a:spLocks noGrp="1"/>
          </p:cNvSpPr>
          <p:nvPr>
            <p:ph type="sldNum" idx="8"/>
          </p:nvPr>
        </p:nvSpPr>
        <p:spPr>
          <a:xfrm>
            <a:off x="6132960" y="6318720"/>
            <a:ext cx="2471040" cy="40140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a:t>
            </a:r>
            <a:r>
              <a:rPr lang="en-US" sz="1800" b="0" u="none" strike="noStrike">
                <a:solidFill>
                  <a:schemeClr val="lt1"/>
                </a:solidFill>
                <a:effectLst/>
                <a:uFillTx/>
                <a:latin typeface="Arial"/>
                <a:ea typeface="DejaVu Sans"/>
              </a:rPr>
              <a:t> #</a:t>
            </a:r>
            <a:fld id="{FC005E83-4EAB-4F28-83C3-153657459311}" type="slidenum">
              <a:rPr lang="en-US" sz="1800" b="0" u="none" strike="noStrike">
                <a:solidFill>
                  <a:schemeClr val="lt1"/>
                </a:solidFill>
                <a:effectLst/>
                <a:uFillTx/>
                <a:latin typeface="Arial"/>
                <a:ea typeface="DejaVu Sans"/>
              </a:rPr>
              <a:t>3</a:t>
            </a:fld>
            <a:endParaRPr lang="it-IT" sz="1800" b="0" u="none" strike="noStrike">
              <a:solidFill>
                <a:srgbClr val="000000"/>
              </a:solidFill>
              <a:effectLst/>
              <a:uFillTx/>
              <a:latin typeface="Times New Roman"/>
            </a:endParaRPr>
          </a:p>
        </p:txBody>
      </p:sp>
      <p:pic>
        <p:nvPicPr>
          <p:cNvPr id="29" name="Picture 6" descr="A circular object with a drawing of a monkey&#10;&#10;AI-generated content may be incorrect."/>
          <p:cNvPicPr/>
          <p:nvPr/>
        </p:nvPicPr>
        <p:blipFill>
          <a:blip r:embed="rId1"/>
          <a:stretch/>
        </p:blipFill>
        <p:spPr>
          <a:xfrm>
            <a:off x="468360" y="6244200"/>
            <a:ext cx="556560" cy="550080"/>
          </a:xfrm>
          <a:prstGeom prst="rect">
            <a:avLst/>
          </a:prstGeom>
          <a:noFill/>
          <a:ln w="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 name="PlaceHolder 1"/>
          <p:cNvSpPr>
            <a:spLocks noGrp="1"/>
          </p:cNvSpPr>
          <p:nvPr>
            <p:ph type="title"/>
          </p:nvPr>
        </p:nvSpPr>
        <p:spPr>
          <a:xfrm>
            <a:off x="423360" y="98640"/>
            <a:ext cx="7870680" cy="64764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US" sz="2400" b="1" u="none" strike="noStrike">
                <a:solidFill>
                  <a:srgbClr val="333399"/>
                </a:solidFill>
                <a:effectLst/>
                <a:uFillTx/>
                <a:latin typeface="Arial"/>
                <a:ea typeface="DejaVu Sans"/>
              </a:rPr>
              <a:t>Other rules to be followed in compiling an abstract </a:t>
            </a:r>
            <a:r>
              <a:rPr lang="en-US" sz="1800" b="1" u="none" strike="noStrike">
                <a:solidFill>
                  <a:srgbClr val="333399"/>
                </a:solidFill>
                <a:effectLst/>
                <a:uFillTx/>
                <a:latin typeface="Arial"/>
                <a:ea typeface="DejaVu Sans"/>
              </a:rPr>
              <a:t>(I)</a:t>
            </a:r>
            <a:endParaRPr lang="en-US" sz="1800" b="0" u="none" strike="noStrike">
              <a:solidFill>
                <a:schemeClr val="dk1"/>
              </a:solidFill>
              <a:effectLst/>
              <a:uFillTx/>
              <a:latin typeface="Arial"/>
            </a:endParaRPr>
          </a:p>
        </p:txBody>
      </p:sp>
      <p:sp>
        <p:nvSpPr>
          <p:cNvPr id="31" name="PlaceHolder 2"/>
          <p:cNvSpPr>
            <a:spLocks noGrp="1"/>
          </p:cNvSpPr>
          <p:nvPr>
            <p:ph/>
          </p:nvPr>
        </p:nvSpPr>
        <p:spPr>
          <a:xfrm>
            <a:off x="323640" y="746640"/>
            <a:ext cx="8064000" cy="4909320"/>
          </a:xfrm>
          <a:prstGeom prst="rect">
            <a:avLst/>
          </a:prstGeom>
          <a:noFill/>
          <a:ln w="0">
            <a:noFill/>
          </a:ln>
        </p:spPr>
        <p:txBody>
          <a:bodyPr lIns="90000" tIns="46800" rIns="90000" bIns="46800" anchor="t">
            <a:normAutofit/>
          </a:bodyPr>
          <a:p>
            <a:pPr indent="-228600" algn="just" defTabSz="914400">
              <a:lnSpc>
                <a:spcPct val="150000"/>
              </a:lnSpc>
              <a:spcBef>
                <a:spcPts val="462"/>
              </a:spcBef>
              <a:spcAft>
                <a:spcPts val="62"/>
              </a:spcAft>
              <a:buSzPct val="103090"/>
              <a:buBlip>
                <a:blip r:embed="rId1"/>
              </a:buBlip>
              <a:tabLst>
                <a:tab pos="0" algn="l"/>
                <a:tab pos="104760" algn="l"/>
                <a:tab pos="554040" algn="l"/>
                <a:tab pos="1003320" algn="l"/>
                <a:tab pos="1452600" algn="l"/>
                <a:tab pos="1901880" algn="l"/>
                <a:tab pos="2351160" algn="l"/>
                <a:tab pos="2800440" algn="l"/>
                <a:tab pos="3249720" algn="l"/>
                <a:tab pos="3699000" algn="l"/>
                <a:tab pos="4148280" algn="l"/>
                <a:tab pos="4597560" algn="l"/>
                <a:tab pos="5046840" algn="l"/>
                <a:tab pos="5495760" algn="l"/>
                <a:tab pos="5945040" algn="l"/>
                <a:tab pos="6394320" algn="l"/>
                <a:tab pos="6843600" algn="l"/>
                <a:tab pos="7292880" algn="l"/>
                <a:tab pos="7742160" algn="l"/>
                <a:tab pos="8191440" algn="l"/>
                <a:tab pos="8640720" algn="l"/>
                <a:tab pos="8985240" algn="l"/>
                <a:tab pos="9434520" algn="l"/>
                <a:tab pos="9883800" algn="l"/>
                <a:tab pos="10333080" algn="l"/>
                <a:tab pos="10782360" algn="l"/>
              </a:tabLst>
            </a:pPr>
            <a:r>
              <a:rPr lang="en-US" sz="1600" b="1" u="none" strike="noStrike">
                <a:solidFill>
                  <a:srgbClr val="000000"/>
                </a:solidFill>
                <a:effectLst/>
                <a:uFillTx/>
                <a:latin typeface="Arial"/>
                <a:ea typeface="DejaVu Sans"/>
              </a:rPr>
              <a:t> The compilation of an abstract is a crucial part of the information provided by «Medioevo latino»</a:t>
            </a:r>
            <a:endParaRPr lang="en-US" sz="1600" b="0" u="none" strike="noStrike">
              <a:solidFill>
                <a:schemeClr val="dk1"/>
              </a:solidFill>
              <a:effectLst/>
              <a:uFillTx/>
              <a:latin typeface="Arial"/>
            </a:endParaRPr>
          </a:p>
          <a:p>
            <a:pPr indent="0" algn="just" defTabSz="914400">
              <a:lnSpc>
                <a:spcPct val="150000"/>
              </a:lnSpc>
              <a:spcBef>
                <a:spcPts val="462"/>
              </a:spcBef>
              <a:spcAft>
                <a:spcPts val="62"/>
              </a:spcAft>
              <a:buNone/>
              <a:tabLst>
                <a:tab pos="0" algn="l"/>
              </a:tabLst>
            </a:pPr>
            <a:endParaRPr lang="en-US" sz="1600" b="0" u="none" strike="noStrike">
              <a:solidFill>
                <a:schemeClr val="dk1"/>
              </a:solidFill>
              <a:effectLst/>
              <a:uFillTx/>
              <a:latin typeface="Arial"/>
            </a:endParaRPr>
          </a:p>
          <a:p>
            <a:pPr indent="0" algn="just" defTabSz="914400">
              <a:lnSpc>
                <a:spcPct val="150000"/>
              </a:lnSpc>
              <a:spcBef>
                <a:spcPts val="462"/>
              </a:spcBef>
              <a:spcAft>
                <a:spcPts val="62"/>
              </a:spcAft>
              <a:buNone/>
              <a:tabLst>
                <a:tab pos="0" algn="l"/>
              </a:tabLst>
            </a:pPr>
            <a:r>
              <a:rPr lang="en-US" sz="1600" b="0" u="none" strike="noStrike">
                <a:solidFill>
                  <a:srgbClr val="000000"/>
                </a:solidFill>
                <a:effectLst/>
                <a:uFillTx/>
                <a:latin typeface="Arial"/>
                <a:ea typeface="DejaVu Sans"/>
              </a:rPr>
              <a:t>Along with the title of articles and books determines the inclusion of the indexes of the topics covered in the study (the so-called «rimandi») and of the four indexes present in «Medioevo latino»</a:t>
            </a:r>
            <a:endParaRPr lang="en-US" sz="1600" b="0" u="none" strike="noStrike">
              <a:solidFill>
                <a:schemeClr val="dk1"/>
              </a:solidFill>
              <a:effectLst/>
              <a:uFillTx/>
              <a:latin typeface="Arial"/>
            </a:endParaRPr>
          </a:p>
          <a:p>
            <a:pPr indent="0" algn="just" defTabSz="914400">
              <a:lnSpc>
                <a:spcPct val="150000"/>
              </a:lnSpc>
              <a:spcBef>
                <a:spcPts val="462"/>
              </a:spcBef>
              <a:spcAft>
                <a:spcPts val="62"/>
              </a:spcAft>
              <a:buNone/>
              <a:tabLst>
                <a:tab pos="0" algn="l"/>
              </a:tabLst>
            </a:pPr>
            <a:endParaRPr lang="en-US" sz="1600" b="0" u="none" strike="noStrike">
              <a:solidFill>
                <a:schemeClr val="dk1"/>
              </a:solidFill>
              <a:effectLst/>
              <a:uFillTx/>
              <a:latin typeface="Arial"/>
            </a:endParaRPr>
          </a:p>
          <a:p>
            <a:pPr indent="0" algn="just" defTabSz="914400">
              <a:lnSpc>
                <a:spcPct val="150000"/>
              </a:lnSpc>
              <a:spcBef>
                <a:spcPts val="462"/>
              </a:spcBef>
              <a:spcAft>
                <a:spcPts val="62"/>
              </a:spcAft>
              <a:buNone/>
              <a:tabLst>
                <a:tab pos="0" algn="l"/>
              </a:tabLst>
            </a:pPr>
            <a:r>
              <a:rPr lang="en-US" sz="1600" b="0" u="none" strike="noStrike">
                <a:solidFill>
                  <a:srgbClr val="000000"/>
                </a:solidFill>
                <a:effectLst/>
                <a:uFillTx/>
                <a:latin typeface="Arial"/>
                <a:ea typeface="DejaVu Sans"/>
              </a:rPr>
              <a:t>The «rimandi» are secondary topics in the article or book; the primary topic (in the entry form called «lemma») is necessary to save a card</a:t>
            </a:r>
            <a:endParaRPr lang="en-US" sz="1600" b="0" u="none" strike="noStrike">
              <a:solidFill>
                <a:schemeClr val="dk1"/>
              </a:solidFill>
              <a:effectLst/>
              <a:uFillTx/>
              <a:latin typeface="Arial"/>
            </a:endParaRPr>
          </a:p>
        </p:txBody>
      </p:sp>
      <p:sp>
        <p:nvSpPr>
          <p:cNvPr id="32" name="Rectangle 3"/>
          <p:cNvSpPr/>
          <p:nvPr/>
        </p:nvSpPr>
        <p:spPr>
          <a:xfrm>
            <a:off x="0" y="6180840"/>
            <a:ext cx="9143640" cy="67680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33" name="PlaceHolder 3"/>
          <p:cNvSpPr>
            <a:spLocks noGrp="1"/>
          </p:cNvSpPr>
          <p:nvPr>
            <p:ph type="sldNum" idx="9"/>
          </p:nvPr>
        </p:nvSpPr>
        <p:spPr>
          <a:xfrm>
            <a:off x="6132960" y="6318720"/>
            <a:ext cx="2471040" cy="40140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a:t>
            </a:r>
            <a:r>
              <a:rPr lang="en-US" sz="1800" b="0" u="none" strike="noStrike">
                <a:solidFill>
                  <a:schemeClr val="lt1"/>
                </a:solidFill>
                <a:effectLst/>
                <a:uFillTx/>
                <a:latin typeface="Arial"/>
                <a:ea typeface="DejaVu Sans"/>
              </a:rPr>
              <a:t> #</a:t>
            </a:r>
            <a:fld id="{56F90425-ED75-4719-B182-69575B5D80F6}" type="slidenum">
              <a:rPr lang="en-US" sz="1800" b="0" u="none" strike="noStrike">
                <a:solidFill>
                  <a:schemeClr val="lt1"/>
                </a:solidFill>
                <a:effectLst/>
                <a:uFillTx/>
                <a:latin typeface="Arial"/>
                <a:ea typeface="DejaVu Sans"/>
              </a:rPr>
              <a:t>4</a:t>
            </a:fld>
            <a:endParaRPr lang="it-IT" sz="1800" b="0" u="none" strike="noStrike">
              <a:solidFill>
                <a:srgbClr val="000000"/>
              </a:solidFill>
              <a:effectLst/>
              <a:uFillTx/>
              <a:latin typeface="Times New Roman"/>
            </a:endParaRPr>
          </a:p>
        </p:txBody>
      </p:sp>
      <p:pic>
        <p:nvPicPr>
          <p:cNvPr id="34" name="Picture 6" descr="A circular object with a drawing of a monkey&#10;&#10;AI-generated content may be incorrect."/>
          <p:cNvPicPr/>
          <p:nvPr/>
        </p:nvPicPr>
        <p:blipFill>
          <a:blip r:embed="rId2"/>
          <a:stretch/>
        </p:blipFill>
        <p:spPr>
          <a:xfrm>
            <a:off x="468360" y="6244200"/>
            <a:ext cx="556560" cy="550080"/>
          </a:xfrm>
          <a:prstGeom prst="rect">
            <a:avLst/>
          </a:prstGeom>
          <a:noFill/>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 name="PlaceHolder 1"/>
          <p:cNvSpPr>
            <a:spLocks noGrp="1"/>
          </p:cNvSpPr>
          <p:nvPr>
            <p:ph type="title"/>
          </p:nvPr>
        </p:nvSpPr>
        <p:spPr>
          <a:xfrm>
            <a:off x="508320" y="208080"/>
            <a:ext cx="7981920" cy="56160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US" sz="2400" b="1" u="none" strike="noStrike">
                <a:solidFill>
                  <a:srgbClr val="333399"/>
                </a:solidFill>
                <a:effectLst/>
                <a:uFillTx/>
                <a:latin typeface="Arial"/>
                <a:ea typeface="DejaVu Sans"/>
              </a:rPr>
              <a:t>Other rules to be followed in compiling an abstract </a:t>
            </a:r>
            <a:r>
              <a:rPr lang="en-US" sz="1800" b="1" u="none" strike="noStrike">
                <a:solidFill>
                  <a:srgbClr val="333399"/>
                </a:solidFill>
                <a:effectLst/>
                <a:uFillTx/>
                <a:latin typeface="Arial"/>
                <a:ea typeface="DejaVu Sans"/>
              </a:rPr>
              <a:t>(II)</a:t>
            </a:r>
            <a:endParaRPr lang="en-US" sz="1800" b="0" u="none" strike="noStrike">
              <a:solidFill>
                <a:schemeClr val="dk1"/>
              </a:solidFill>
              <a:effectLst/>
              <a:uFillTx/>
              <a:latin typeface="Arial"/>
            </a:endParaRPr>
          </a:p>
        </p:txBody>
      </p:sp>
      <p:sp>
        <p:nvSpPr>
          <p:cNvPr id="36" name="PlaceHolder 2"/>
          <p:cNvSpPr>
            <a:spLocks noGrp="1"/>
          </p:cNvSpPr>
          <p:nvPr>
            <p:ph/>
          </p:nvPr>
        </p:nvSpPr>
        <p:spPr>
          <a:xfrm>
            <a:off x="394920" y="907560"/>
            <a:ext cx="8208720" cy="4693320"/>
          </a:xfrm>
          <a:prstGeom prst="rect">
            <a:avLst/>
          </a:prstGeom>
          <a:noFill/>
          <a:ln w="0">
            <a:noFill/>
          </a:ln>
        </p:spPr>
        <p:txBody>
          <a:bodyPr lIns="90000" tIns="46800" rIns="90000" bIns="46800" anchor="t">
            <a:normAutofit fontScale="92500" lnSpcReduction="9999"/>
          </a:bodyPr>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do not give useless information: reporting the medieval authors considered in an article or book is to be carefully avoided the reference, and then the relative «rimando», to the names mentioned only once, and maybe in a note: those who use «Medioevo latino» ​​must derive satisfaction from the effort used to find the book or journal</a:t>
            </a:r>
            <a:endParaRPr lang="en-US" sz="1600" b="0" u="none" strike="noStrike">
              <a:solidFill>
                <a:schemeClr val="dk1"/>
              </a:solidFill>
              <a:effectLst/>
              <a:uFillTx/>
              <a:latin typeface="Arial"/>
            </a:endParaRPr>
          </a:p>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in case of editions of texts you should always indicate the manuscripts which are used by the editor, the leaves where the text lies, and the page of the stemma (if there is)</a:t>
            </a:r>
            <a:endParaRPr lang="en-US" sz="1600" b="0" u="none" strike="noStrike">
              <a:solidFill>
                <a:schemeClr val="dk1"/>
              </a:solidFill>
              <a:effectLst/>
              <a:uFillTx/>
              <a:latin typeface="Arial"/>
            </a:endParaRPr>
          </a:p>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the mention of the shelf mark of a manuscript should be as precise as possible and in accordance with the habits of «Medioevo latino» (if unsure report exactly the wording in the study); if present, report in the abstarct also the indication of origin, provenance and date of the manuscripts. Many times the error or inaccuracy are in the essay itself, but you should not neglect the indication of a shelf mark element that is </a:t>
            </a:r>
            <a:r>
              <a:rPr lang="en-US" sz="1600" b="1" u="none" strike="noStrike">
                <a:solidFill>
                  <a:srgbClr val="000000"/>
                </a:solidFill>
                <a:effectLst/>
                <a:uFillTx/>
                <a:latin typeface="Arial"/>
                <a:ea typeface="DejaVu Sans"/>
              </a:rPr>
              <a:t>only apparently</a:t>
            </a:r>
            <a:r>
              <a:rPr lang="en-US" sz="1600" b="0" u="none" strike="noStrike">
                <a:solidFill>
                  <a:srgbClr val="000000"/>
                </a:solidFill>
                <a:effectLst/>
                <a:uFillTx/>
                <a:latin typeface="Arial"/>
                <a:ea typeface="DejaVu Sans"/>
              </a:rPr>
              <a:t> not relevant to the identification of a manuscript</a:t>
            </a:r>
            <a:endParaRPr lang="en-US" sz="1600" b="0" u="none" strike="noStrike">
              <a:solidFill>
                <a:schemeClr val="dk1"/>
              </a:solidFill>
              <a:effectLst/>
              <a:uFillTx/>
              <a:latin typeface="Arial"/>
            </a:endParaRPr>
          </a:p>
        </p:txBody>
      </p:sp>
      <p:sp>
        <p:nvSpPr>
          <p:cNvPr id="37" name="Rectangle 3"/>
          <p:cNvSpPr/>
          <p:nvPr/>
        </p:nvSpPr>
        <p:spPr>
          <a:xfrm>
            <a:off x="0" y="6180840"/>
            <a:ext cx="9143640" cy="67680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38" name="PlaceHolder 3"/>
          <p:cNvSpPr>
            <a:spLocks noGrp="1"/>
          </p:cNvSpPr>
          <p:nvPr>
            <p:ph type="sldNum" idx="10"/>
          </p:nvPr>
        </p:nvSpPr>
        <p:spPr>
          <a:xfrm>
            <a:off x="6132960" y="6318720"/>
            <a:ext cx="2471040" cy="40140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a:t>
            </a:r>
            <a:r>
              <a:rPr lang="en-US" sz="1800" b="0" u="none" strike="noStrike">
                <a:solidFill>
                  <a:schemeClr val="lt1"/>
                </a:solidFill>
                <a:effectLst/>
                <a:uFillTx/>
                <a:latin typeface="Arial"/>
                <a:ea typeface="DejaVu Sans"/>
              </a:rPr>
              <a:t> #</a:t>
            </a:r>
            <a:fld id="{6FFA57D8-4BB3-43C0-B979-EAD76B519374}" type="slidenum">
              <a:rPr lang="en-US" sz="1800" b="0" u="none" strike="noStrike">
                <a:solidFill>
                  <a:schemeClr val="lt1"/>
                </a:solidFill>
                <a:effectLst/>
                <a:uFillTx/>
                <a:latin typeface="Arial"/>
                <a:ea typeface="DejaVu Sans"/>
              </a:rPr>
              <a:t>5</a:t>
            </a:fld>
            <a:endParaRPr lang="it-IT" sz="1800" b="0" u="none" strike="noStrike">
              <a:solidFill>
                <a:srgbClr val="000000"/>
              </a:solidFill>
              <a:effectLst/>
              <a:uFillTx/>
              <a:latin typeface="Times New Roman"/>
            </a:endParaRPr>
          </a:p>
        </p:txBody>
      </p:sp>
      <p:pic>
        <p:nvPicPr>
          <p:cNvPr id="39" name="Picture 6" descr="A circular object with a drawing of a monkey&#10;&#10;AI-generated content may be incorrect."/>
          <p:cNvPicPr/>
          <p:nvPr/>
        </p:nvPicPr>
        <p:blipFill>
          <a:blip r:embed="rId1"/>
          <a:stretch/>
        </p:blipFill>
        <p:spPr>
          <a:xfrm>
            <a:off x="468360" y="6244200"/>
            <a:ext cx="556560" cy="550080"/>
          </a:xfrm>
          <a:prstGeom prst="rect">
            <a:avLst/>
          </a:prstGeom>
          <a:noFill/>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 name="PlaceHolder 1"/>
          <p:cNvSpPr>
            <a:spLocks noGrp="1"/>
          </p:cNvSpPr>
          <p:nvPr>
            <p:ph type="title"/>
          </p:nvPr>
        </p:nvSpPr>
        <p:spPr>
          <a:xfrm>
            <a:off x="489240" y="50040"/>
            <a:ext cx="8164800" cy="84636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US" sz="2400" b="1" u="none" strike="noStrike">
                <a:solidFill>
                  <a:srgbClr val="333399"/>
                </a:solidFill>
                <a:effectLst/>
                <a:uFillTx/>
                <a:latin typeface="Arial"/>
                <a:ea typeface="DejaVu Sans"/>
              </a:rPr>
              <a:t>Other rules to be followed in compiling an abstract </a:t>
            </a:r>
            <a:r>
              <a:rPr lang="en-US" sz="1800" b="1" u="none" strike="noStrike">
                <a:solidFill>
                  <a:srgbClr val="333399"/>
                </a:solidFill>
                <a:effectLst/>
                <a:uFillTx/>
                <a:latin typeface="Arial"/>
                <a:ea typeface="DejaVu Sans"/>
              </a:rPr>
              <a:t>(III)</a:t>
            </a:r>
            <a:endParaRPr lang="en-US" sz="1800" b="0" u="none" strike="noStrike">
              <a:solidFill>
                <a:schemeClr val="dk1"/>
              </a:solidFill>
              <a:effectLst/>
              <a:uFillTx/>
              <a:latin typeface="Arial"/>
            </a:endParaRPr>
          </a:p>
        </p:txBody>
      </p:sp>
      <p:sp>
        <p:nvSpPr>
          <p:cNvPr id="41" name="PlaceHolder 2"/>
          <p:cNvSpPr>
            <a:spLocks noGrp="1"/>
          </p:cNvSpPr>
          <p:nvPr>
            <p:ph/>
          </p:nvPr>
        </p:nvSpPr>
        <p:spPr>
          <a:xfrm>
            <a:off x="395280" y="896760"/>
            <a:ext cx="8229240" cy="4840560"/>
          </a:xfrm>
          <a:prstGeom prst="rect">
            <a:avLst/>
          </a:prstGeom>
          <a:noFill/>
          <a:ln w="0">
            <a:noFill/>
          </a:ln>
        </p:spPr>
        <p:txBody>
          <a:bodyPr lIns="90000" tIns="46800" rIns="90000" bIns="46800" anchor="t">
            <a:normAutofit/>
          </a:bodyPr>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always report the presence of editions (also partial), indexes, appendices, tables. These elements must be described in the abstract</a:t>
            </a:r>
            <a:endParaRPr lang="en-US" sz="1600" b="0" u="none" strike="noStrike">
              <a:solidFill>
                <a:schemeClr val="dk1"/>
              </a:solidFill>
              <a:effectLst/>
              <a:uFillTx/>
              <a:latin typeface="Arial"/>
            </a:endParaRPr>
          </a:p>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there is a set of repertories to be used for the correct identification of a text usually via a number: these are the repertories that should always be reported in an abstract, especially in case of anonymous texts or some literary genres (eg. for hagiographical texts always indicate the number in BHL (Bibliotheca Hagiographica Latina), for the patristic authors the number in CPL (Clavis Patrum Latinorum); for biblical commentaries the number in Stegmüller, for poems the numbers in Walther and/or Schaller - Könsgen, etc.)</a:t>
            </a:r>
            <a:endParaRPr lang="en-US" sz="1600" b="0" u="none" strike="noStrike">
              <a:solidFill>
                <a:schemeClr val="dk1"/>
              </a:solidFill>
              <a:effectLst/>
              <a:uFillTx/>
              <a:latin typeface="Arial"/>
            </a:endParaRPr>
          </a:p>
        </p:txBody>
      </p:sp>
      <p:sp>
        <p:nvSpPr>
          <p:cNvPr id="42" name="Rectangle 3"/>
          <p:cNvSpPr/>
          <p:nvPr/>
        </p:nvSpPr>
        <p:spPr>
          <a:xfrm>
            <a:off x="0" y="6180840"/>
            <a:ext cx="9143640" cy="67680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43" name="PlaceHolder 3"/>
          <p:cNvSpPr>
            <a:spLocks noGrp="1"/>
          </p:cNvSpPr>
          <p:nvPr>
            <p:ph type="sldNum" idx="11"/>
          </p:nvPr>
        </p:nvSpPr>
        <p:spPr>
          <a:xfrm>
            <a:off x="6132960" y="6318720"/>
            <a:ext cx="2471040" cy="40140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a:t>
            </a:r>
            <a:r>
              <a:rPr lang="en-US" sz="1800" b="0" u="none" strike="noStrike">
                <a:solidFill>
                  <a:schemeClr val="lt1"/>
                </a:solidFill>
                <a:effectLst/>
                <a:uFillTx/>
                <a:latin typeface="Arial"/>
                <a:ea typeface="DejaVu Sans"/>
              </a:rPr>
              <a:t> #</a:t>
            </a:r>
            <a:fld id="{B5174DD2-049D-4E03-AC8E-F58EA9468CB4}" type="slidenum">
              <a:rPr lang="en-US" sz="1800" b="0" u="none" strike="noStrike">
                <a:solidFill>
                  <a:schemeClr val="lt1"/>
                </a:solidFill>
                <a:effectLst/>
                <a:uFillTx/>
                <a:latin typeface="Arial"/>
                <a:ea typeface="DejaVu Sans"/>
              </a:rPr>
              <a:t>6</a:t>
            </a:fld>
            <a:endParaRPr lang="it-IT" sz="1800" b="0" u="none" strike="noStrike">
              <a:solidFill>
                <a:srgbClr val="000000"/>
              </a:solidFill>
              <a:effectLst/>
              <a:uFillTx/>
              <a:latin typeface="Times New Roman"/>
            </a:endParaRPr>
          </a:p>
        </p:txBody>
      </p:sp>
      <p:pic>
        <p:nvPicPr>
          <p:cNvPr id="44" name="Picture 6" descr="A circular object with a drawing of a monkey&#10;&#10;AI-generated content may be incorrect."/>
          <p:cNvPicPr/>
          <p:nvPr/>
        </p:nvPicPr>
        <p:blipFill>
          <a:blip r:embed="rId1"/>
          <a:stretch/>
        </p:blipFill>
        <p:spPr>
          <a:xfrm>
            <a:off x="468360" y="6244200"/>
            <a:ext cx="556560" cy="550080"/>
          </a:xfrm>
          <a:prstGeom prst="rect">
            <a:avLst/>
          </a:prstGeom>
          <a:noFill/>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 name="PlaceHolder 1"/>
          <p:cNvSpPr>
            <a:spLocks noGrp="1"/>
          </p:cNvSpPr>
          <p:nvPr>
            <p:ph type="title"/>
          </p:nvPr>
        </p:nvSpPr>
        <p:spPr>
          <a:xfrm>
            <a:off x="955800" y="137520"/>
            <a:ext cx="7232400" cy="57168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GB" sz="2400" b="1" u="none" strike="noStrike">
                <a:solidFill>
                  <a:srgbClr val="333399"/>
                </a:solidFill>
                <a:effectLst/>
                <a:uFillTx/>
                <a:latin typeface="Arial"/>
                <a:ea typeface="DejaVu Sans"/>
              </a:rPr>
              <a:t>Special cases</a:t>
            </a:r>
            <a:endParaRPr lang="en-US" sz="2400" b="0" u="none" strike="noStrike">
              <a:solidFill>
                <a:schemeClr val="dk1"/>
              </a:solidFill>
              <a:effectLst/>
              <a:uFillTx/>
              <a:latin typeface="Arial"/>
            </a:endParaRPr>
          </a:p>
        </p:txBody>
      </p:sp>
      <p:sp>
        <p:nvSpPr>
          <p:cNvPr id="46" name="PlaceHolder 2"/>
          <p:cNvSpPr>
            <a:spLocks noGrp="1"/>
          </p:cNvSpPr>
          <p:nvPr>
            <p:ph/>
          </p:nvPr>
        </p:nvSpPr>
        <p:spPr>
          <a:xfrm>
            <a:off x="457200" y="709560"/>
            <a:ext cx="8229240" cy="5416200"/>
          </a:xfrm>
          <a:prstGeom prst="rect">
            <a:avLst/>
          </a:prstGeom>
          <a:noFill/>
          <a:ln w="0">
            <a:noFill/>
          </a:ln>
        </p:spPr>
        <p:txBody>
          <a:bodyPr lIns="90000" tIns="46800" rIns="90000" bIns="46800" anchor="t">
            <a:normAutofit/>
          </a:bodyPr>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miscellaneous works: they need a card + abstract for the volume and cards + abstracts for each relevant article</a:t>
            </a:r>
            <a:endParaRPr lang="en-US" sz="1600" b="0" u="none" strike="noStrike">
              <a:solidFill>
                <a:schemeClr val="dk1"/>
              </a:solidFill>
              <a:effectLst/>
              <a:uFillTx/>
              <a:latin typeface="Arial"/>
            </a:endParaRPr>
          </a:p>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«congressi» (conferences): they are reports and not conference proceedings. List all scholars and titles of the lectures (possibly with a short synthesis) on a single card, insert all indexes and «rimandi» </a:t>
            </a:r>
            <a:r>
              <a:rPr lang="en-US" sz="1600" b="1" u="none" strike="noStrike">
                <a:solidFill>
                  <a:srgbClr val="000000"/>
                </a:solidFill>
                <a:effectLst/>
                <a:uFillTx/>
                <a:latin typeface="Arial"/>
                <a:ea typeface="DejaVu Sans"/>
              </a:rPr>
              <a:t>only to the general topic of the conference</a:t>
            </a:r>
            <a:r>
              <a:rPr lang="en-US" sz="1600" b="0" u="none" strike="noStrike">
                <a:solidFill>
                  <a:srgbClr val="000000"/>
                </a:solidFill>
                <a:effectLst/>
                <a:uFillTx/>
                <a:latin typeface="Arial"/>
                <a:ea typeface="DejaVu Sans"/>
              </a:rPr>
              <a:t>; if a record with a full account of the conference is present in previous volumes of «Medioevo latino», it will suffice it to say in the abstract: Report of the meeting which has been reported in MEL ...; if any relevant relation is missing in previous volumes, name it after the same sentence</a:t>
            </a:r>
            <a:endParaRPr lang="en-US" sz="1600" b="0" u="none" strike="noStrike">
              <a:solidFill>
                <a:schemeClr val="dk1"/>
              </a:solidFill>
              <a:effectLst/>
              <a:uFillTx/>
              <a:latin typeface="Arial"/>
            </a:endParaRPr>
          </a:p>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bibliographies of scholars and obituaries (part III, section Storia della medievistica): also this kind of articles require a short summary (for bibliographies: structure and the period considered, for obituaries: a brief description of the scholar and of his scientific interests)</a:t>
            </a:r>
            <a:endParaRPr lang="en-US" sz="1600" b="0" u="none" strike="noStrike">
              <a:solidFill>
                <a:schemeClr val="dk1"/>
              </a:solidFill>
              <a:effectLst/>
              <a:uFillTx/>
              <a:latin typeface="Arial"/>
            </a:endParaRPr>
          </a:p>
        </p:txBody>
      </p:sp>
      <p:sp>
        <p:nvSpPr>
          <p:cNvPr id="47" name="Rectangle 3"/>
          <p:cNvSpPr/>
          <p:nvPr/>
        </p:nvSpPr>
        <p:spPr>
          <a:xfrm>
            <a:off x="0" y="6180840"/>
            <a:ext cx="9143640" cy="67680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48" name="PlaceHolder 3"/>
          <p:cNvSpPr>
            <a:spLocks noGrp="1"/>
          </p:cNvSpPr>
          <p:nvPr>
            <p:ph type="sldNum" idx="12"/>
          </p:nvPr>
        </p:nvSpPr>
        <p:spPr>
          <a:xfrm>
            <a:off x="6132960" y="6318720"/>
            <a:ext cx="2471040" cy="40140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a:t>
            </a:r>
            <a:r>
              <a:rPr lang="en-US" sz="1800" b="0" u="none" strike="noStrike">
                <a:solidFill>
                  <a:schemeClr val="lt1"/>
                </a:solidFill>
                <a:effectLst/>
                <a:uFillTx/>
                <a:latin typeface="Arial"/>
                <a:ea typeface="DejaVu Sans"/>
              </a:rPr>
              <a:t> #</a:t>
            </a:r>
            <a:fld id="{2AFBF510-433F-45CF-A77C-B5F363E85118}" type="slidenum">
              <a:rPr lang="en-US" sz="1800" b="0" u="none" strike="noStrike">
                <a:solidFill>
                  <a:schemeClr val="lt1"/>
                </a:solidFill>
                <a:effectLst/>
                <a:uFillTx/>
                <a:latin typeface="Arial"/>
                <a:ea typeface="DejaVu Sans"/>
              </a:rPr>
              <a:t>7</a:t>
            </a:fld>
            <a:endParaRPr lang="it-IT" sz="1800" b="0" u="none" strike="noStrike">
              <a:solidFill>
                <a:srgbClr val="000000"/>
              </a:solidFill>
              <a:effectLst/>
              <a:uFillTx/>
              <a:latin typeface="Times New Roman"/>
            </a:endParaRPr>
          </a:p>
        </p:txBody>
      </p:sp>
      <p:pic>
        <p:nvPicPr>
          <p:cNvPr id="49" name="Picture 6" descr="A circular object with a drawing of a monkey&#10;&#10;AI-generated content may be incorrect."/>
          <p:cNvPicPr/>
          <p:nvPr/>
        </p:nvPicPr>
        <p:blipFill>
          <a:blip r:embed="rId1"/>
          <a:stretch/>
        </p:blipFill>
        <p:spPr>
          <a:xfrm>
            <a:off x="468360" y="6244200"/>
            <a:ext cx="556560" cy="550080"/>
          </a:xfrm>
          <a:prstGeom prst="rect">
            <a:avLst/>
          </a:prstGeom>
          <a:noFill/>
          <a:ln w="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 name="PlaceHolder 1"/>
          <p:cNvSpPr>
            <a:spLocks noGrp="1"/>
          </p:cNvSpPr>
          <p:nvPr>
            <p:ph type="title"/>
          </p:nvPr>
        </p:nvSpPr>
        <p:spPr>
          <a:xfrm>
            <a:off x="468360" y="0"/>
            <a:ext cx="8229240" cy="84492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US" sz="2400" b="1" u="none" strike="noStrike">
                <a:solidFill>
                  <a:srgbClr val="333399"/>
                </a:solidFill>
                <a:effectLst/>
                <a:uFillTx/>
                <a:latin typeface="Arial"/>
                <a:ea typeface="DejaVu Sans"/>
              </a:rPr>
              <a:t>Lemmata of the authors, their works and anonymous texts </a:t>
            </a:r>
            <a:r>
              <a:rPr lang="en-US" sz="1800" b="1" u="none" strike="noStrike">
                <a:solidFill>
                  <a:srgbClr val="333399"/>
                </a:solidFill>
                <a:effectLst/>
                <a:uFillTx/>
                <a:latin typeface="Arial"/>
                <a:ea typeface="DejaVu Sans"/>
              </a:rPr>
              <a:t>(I)</a:t>
            </a:r>
            <a:endParaRPr lang="en-US" sz="1800" b="0" u="none" strike="noStrike">
              <a:solidFill>
                <a:schemeClr val="dk1"/>
              </a:solidFill>
              <a:effectLst/>
              <a:uFillTx/>
              <a:latin typeface="Arial"/>
            </a:endParaRPr>
          </a:p>
        </p:txBody>
      </p:sp>
      <p:sp>
        <p:nvSpPr>
          <p:cNvPr id="51" name="PlaceHolder 2"/>
          <p:cNvSpPr>
            <a:spLocks noGrp="1"/>
          </p:cNvSpPr>
          <p:nvPr>
            <p:ph/>
          </p:nvPr>
        </p:nvSpPr>
        <p:spPr>
          <a:xfrm>
            <a:off x="468360" y="908640"/>
            <a:ext cx="8229240" cy="4802400"/>
          </a:xfrm>
          <a:prstGeom prst="rect">
            <a:avLst/>
          </a:prstGeom>
          <a:noFill/>
          <a:ln w="0">
            <a:noFill/>
          </a:ln>
        </p:spPr>
        <p:txBody>
          <a:bodyPr lIns="90000" tIns="46800" rIns="90000" bIns="46800" anchor="t">
            <a:normAutofit lnSpcReduction="9999"/>
          </a:bodyPr>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this category of lemmata (key-words) is in sections Authors and texts (Part One), in Fortleben (Part Two) and in many subsections of Part Three listing series of anonymous texts</a:t>
            </a:r>
            <a:endParaRPr lang="en-US" sz="1600" b="0" u="none" strike="noStrike">
              <a:solidFill>
                <a:schemeClr val="dk1"/>
              </a:solidFill>
              <a:effectLst/>
              <a:uFillTx/>
              <a:latin typeface="Arial"/>
            </a:endParaRPr>
          </a:p>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the list of authors in MEL is the authority list realized by BISLAM (</a:t>
            </a:r>
            <a:r>
              <a:rPr lang="en-GB" sz="1600" b="0" u="none" strike="noStrike">
                <a:solidFill>
                  <a:srgbClr val="000000"/>
                </a:solidFill>
                <a:effectLst/>
                <a:uFillTx/>
                <a:latin typeface="Arial"/>
                <a:ea typeface="DejaVu Sans"/>
              </a:rPr>
              <a:t>Bibliotheca Scriptorum Latinorum Medii Recentiorisque Aevi) and is part of the integrated archive (AIM = Archivio integrato per il medioevo)</a:t>
            </a:r>
            <a:r>
              <a:rPr lang="en-US" sz="1600" b="0" u="none" strike="noStrike">
                <a:solidFill>
                  <a:srgbClr val="000000"/>
                </a:solidFill>
                <a:effectLst/>
                <a:uFillTx/>
                <a:latin typeface="Arial"/>
                <a:ea typeface="DejaVu Sans"/>
              </a:rPr>
              <a:t>. It is constantly updated with new authors by «Medioevo latino», by CALMA (</a:t>
            </a:r>
            <a:r>
              <a:rPr lang="en-GB" sz="1600" b="0" u="none" strike="noStrike">
                <a:solidFill>
                  <a:srgbClr val="000000"/>
                </a:solidFill>
                <a:effectLst/>
                <a:uFillTx/>
                <a:latin typeface="Arial"/>
                <a:ea typeface="DejaVu Sans"/>
              </a:rPr>
              <a:t>«Bibliotheca Scriptorum Latinorum Medii Recentiorisque Aevi) </a:t>
            </a:r>
            <a:r>
              <a:rPr lang="en-US" sz="1600" b="0" u="none" strike="noStrike">
                <a:solidFill>
                  <a:srgbClr val="000000"/>
                </a:solidFill>
                <a:effectLst/>
                <a:uFillTx/>
                <a:latin typeface="Arial"/>
                <a:ea typeface="DejaVu Sans"/>
              </a:rPr>
              <a:t>and by other projects that are part of the integrated archive (AIM)</a:t>
            </a:r>
            <a:endParaRPr lang="en-US" sz="1600" b="0" u="none" strike="noStrike">
              <a:solidFill>
                <a:schemeClr val="dk1"/>
              </a:solidFill>
              <a:effectLst/>
              <a:uFillTx/>
              <a:latin typeface="Arial"/>
            </a:endParaRPr>
          </a:p>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lemmata for authors are always given in Latin and appear in the volumes of «Medioevo latino» in alphabetical order by first name (ie the first element is always the first name of the medieval author); all the other parts do not follow a fixed pattern, but are variously combined according to the specific cases</a:t>
            </a:r>
            <a:endParaRPr lang="en-US" sz="1600" b="0" u="none" strike="noStrike">
              <a:solidFill>
                <a:schemeClr val="dk1"/>
              </a:solidFill>
              <a:effectLst/>
              <a:uFillTx/>
              <a:latin typeface="Arial"/>
            </a:endParaRPr>
          </a:p>
          <a:p>
            <a:pPr marL="341280" indent="-328680" algn="just" defTabSz="914400">
              <a:lnSpc>
                <a:spcPct val="150000"/>
              </a:lnSpc>
              <a:spcBef>
                <a:spcPts val="462"/>
              </a:spcBef>
              <a:spcAft>
                <a:spcPts val="62"/>
              </a:spcAft>
              <a:buNone/>
              <a:tabLst>
                <a:tab pos="0" algn="l"/>
              </a:tabLst>
            </a:pPr>
            <a:endParaRPr lang="en-US" sz="1600" b="0" u="none" strike="noStrike">
              <a:solidFill>
                <a:schemeClr val="dk1"/>
              </a:solidFill>
              <a:effectLst/>
              <a:uFillTx/>
              <a:latin typeface="Arial"/>
            </a:endParaRPr>
          </a:p>
        </p:txBody>
      </p:sp>
      <p:sp>
        <p:nvSpPr>
          <p:cNvPr id="52" name="Rectangle 3"/>
          <p:cNvSpPr/>
          <p:nvPr/>
        </p:nvSpPr>
        <p:spPr>
          <a:xfrm>
            <a:off x="0" y="6180840"/>
            <a:ext cx="9143640" cy="67680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53" name="PlaceHolder 3"/>
          <p:cNvSpPr>
            <a:spLocks noGrp="1"/>
          </p:cNvSpPr>
          <p:nvPr>
            <p:ph type="sldNum" idx="13"/>
          </p:nvPr>
        </p:nvSpPr>
        <p:spPr>
          <a:xfrm>
            <a:off x="6132960" y="6318720"/>
            <a:ext cx="2471040" cy="40140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a:t>
            </a:r>
            <a:r>
              <a:rPr lang="en-US" sz="1800" b="0" u="none" strike="noStrike">
                <a:solidFill>
                  <a:schemeClr val="lt1"/>
                </a:solidFill>
                <a:effectLst/>
                <a:uFillTx/>
                <a:latin typeface="Arial"/>
                <a:ea typeface="DejaVu Sans"/>
              </a:rPr>
              <a:t> #</a:t>
            </a:r>
            <a:fld id="{9D32FD1E-932C-40D9-AFB1-75B384F6CC10}" type="slidenum">
              <a:rPr lang="en-US" sz="1800" b="0" u="none" strike="noStrike">
                <a:solidFill>
                  <a:schemeClr val="lt1"/>
                </a:solidFill>
                <a:effectLst/>
                <a:uFillTx/>
                <a:latin typeface="Arial"/>
                <a:ea typeface="DejaVu Sans"/>
              </a:rPr>
              <a:t>8</a:t>
            </a:fld>
            <a:endParaRPr lang="it-IT" sz="1800" b="0" u="none" strike="noStrike">
              <a:solidFill>
                <a:srgbClr val="000000"/>
              </a:solidFill>
              <a:effectLst/>
              <a:uFillTx/>
              <a:latin typeface="Times New Roman"/>
            </a:endParaRPr>
          </a:p>
        </p:txBody>
      </p:sp>
      <p:pic>
        <p:nvPicPr>
          <p:cNvPr id="54" name="Picture 6" descr="A circular object with a drawing of a monkey&#10;&#10;AI-generated content may be incorrect."/>
          <p:cNvPicPr/>
          <p:nvPr/>
        </p:nvPicPr>
        <p:blipFill>
          <a:blip r:embed="rId1"/>
          <a:stretch/>
        </p:blipFill>
        <p:spPr>
          <a:xfrm>
            <a:off x="468360" y="6244200"/>
            <a:ext cx="556560" cy="550080"/>
          </a:xfrm>
          <a:prstGeom prst="rect">
            <a:avLst/>
          </a:prstGeom>
          <a:noFill/>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 name="PlaceHolder 1"/>
          <p:cNvSpPr>
            <a:spLocks noGrp="1"/>
          </p:cNvSpPr>
          <p:nvPr>
            <p:ph type="title"/>
          </p:nvPr>
        </p:nvSpPr>
        <p:spPr>
          <a:xfrm>
            <a:off x="468360" y="0"/>
            <a:ext cx="8229240" cy="84492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US" sz="2400" b="1" u="none" strike="noStrike">
                <a:solidFill>
                  <a:srgbClr val="333399"/>
                </a:solidFill>
                <a:effectLst/>
                <a:uFillTx/>
                <a:latin typeface="Arial"/>
                <a:ea typeface="DejaVu Sans"/>
              </a:rPr>
              <a:t>Lemmata of the authors, their works and anonymous texts </a:t>
            </a:r>
            <a:r>
              <a:rPr lang="en-US" sz="1800" b="1" u="none" strike="noStrike">
                <a:solidFill>
                  <a:srgbClr val="333399"/>
                </a:solidFill>
                <a:effectLst/>
                <a:uFillTx/>
                <a:latin typeface="Arial"/>
                <a:ea typeface="DejaVu Sans"/>
              </a:rPr>
              <a:t>(II)</a:t>
            </a:r>
            <a:endParaRPr lang="en-US" sz="1800" b="0" u="none" strike="noStrike">
              <a:solidFill>
                <a:schemeClr val="dk1"/>
              </a:solidFill>
              <a:effectLst/>
              <a:uFillTx/>
              <a:latin typeface="Arial"/>
            </a:endParaRPr>
          </a:p>
        </p:txBody>
      </p:sp>
      <p:sp>
        <p:nvSpPr>
          <p:cNvPr id="56" name="PlaceHolder 2"/>
          <p:cNvSpPr>
            <a:spLocks noGrp="1"/>
          </p:cNvSpPr>
          <p:nvPr>
            <p:ph/>
          </p:nvPr>
        </p:nvSpPr>
        <p:spPr>
          <a:xfrm>
            <a:off x="468360" y="982800"/>
            <a:ext cx="8229240" cy="5087880"/>
          </a:xfrm>
          <a:prstGeom prst="rect">
            <a:avLst/>
          </a:prstGeom>
          <a:noFill/>
          <a:ln w="0">
            <a:noFill/>
          </a:ln>
        </p:spPr>
        <p:txBody>
          <a:bodyPr lIns="90000" tIns="46800" rIns="90000" bIns="46800" anchor="t">
            <a:normAutofit/>
          </a:bodyPr>
          <a:p>
            <a:pPr marL="328680" indent="-328680" algn="just" defTabSz="914400">
              <a:lnSpc>
                <a:spcPct val="150000"/>
              </a:lnSpc>
              <a:spcBef>
                <a:spcPts val="462"/>
              </a:spcBef>
              <a:spcAft>
                <a:spcPts val="62"/>
              </a:spcAft>
              <a:buClr>
                <a:srgbClr val="333399"/>
              </a:buClr>
              <a:buSzPct val="135000"/>
              <a:buFont typeface="Wingdings" charset="2"/>
              <a:buChar char=""/>
              <a:tabLst>
                <a:tab pos="0" algn="l"/>
                <a:tab pos="341280" algn="l"/>
                <a:tab pos="446040" algn="l"/>
                <a:tab pos="895320" algn="l"/>
                <a:tab pos="1344600" algn="l"/>
                <a:tab pos="1793880" algn="l"/>
                <a:tab pos="2243160" algn="l"/>
                <a:tab pos="2692440" algn="l"/>
                <a:tab pos="3141720" algn="l"/>
                <a:tab pos="3591000" algn="l"/>
                <a:tab pos="4040280" algn="l"/>
                <a:tab pos="4489560" algn="l"/>
                <a:tab pos="4938840" algn="l"/>
                <a:tab pos="5388120" algn="l"/>
                <a:tab pos="5837400" algn="l"/>
                <a:tab pos="6286680" algn="l"/>
                <a:tab pos="6735600" algn="l"/>
                <a:tab pos="7184880" algn="l"/>
                <a:tab pos="7634160" algn="l"/>
                <a:tab pos="8083440" algn="l"/>
                <a:tab pos="8532720" algn="l"/>
                <a:tab pos="89820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lemmata for an author's works and those relating to anonymous texts are managed by two archives very similar to each other that are part of the integrated archive (AIM). The type and amount of information for each entry is visible in Mirabile (</a:t>
            </a:r>
            <a:r>
              <a:rPr lang="en-US" sz="1600" b="0" u="sng" strike="noStrike">
                <a:solidFill>
                  <a:srgbClr val="0000EE"/>
                </a:solidFill>
                <a:effectLst/>
                <a:uFillTx/>
                <a:latin typeface="Arial"/>
                <a:ea typeface="DejaVu Sans"/>
                <a:hlinkClick r:id="rId1"/>
              </a:rPr>
              <a:t>https://www.mirabileweb.it/</a:t>
            </a:r>
            <a:r>
              <a:rPr lang="en-US" sz="1600" b="0" u="none" strike="noStrike">
                <a:solidFill>
                  <a:srgbClr val="000000"/>
                </a:solidFill>
                <a:effectLst/>
                <a:uFillTx/>
                <a:latin typeface="Arial"/>
                <a:ea typeface="DejaVu Sans"/>
              </a:rPr>
              <a:t>); the information that can be entered into the system allows a complete description of the text</a:t>
            </a:r>
            <a:endParaRPr lang="en-US" sz="1600" b="0" u="none" strike="noStrike">
              <a:solidFill>
                <a:schemeClr val="dk1"/>
              </a:solidFill>
              <a:effectLst/>
              <a:uFillTx/>
              <a:latin typeface="Arial"/>
            </a:endParaRPr>
          </a:p>
          <a:p>
            <a:pPr marL="328680" indent="-328680" algn="just" defTabSz="914400">
              <a:lnSpc>
                <a:spcPct val="150000"/>
              </a:lnSpc>
              <a:spcBef>
                <a:spcPts val="462"/>
              </a:spcBef>
              <a:spcAft>
                <a:spcPts val="62"/>
              </a:spcAft>
              <a:buClr>
                <a:srgbClr val="333399"/>
              </a:buClr>
              <a:buSzPct val="135000"/>
              <a:buFont typeface="Wingdings" charset="2"/>
              <a:buChar char=""/>
              <a:tabLst>
                <a:tab pos="0" algn="l"/>
                <a:tab pos="341280" algn="l"/>
                <a:tab pos="446040" algn="l"/>
                <a:tab pos="895320" algn="l"/>
                <a:tab pos="1344600" algn="l"/>
                <a:tab pos="1793880" algn="l"/>
                <a:tab pos="2243160" algn="l"/>
                <a:tab pos="2692440" algn="l"/>
                <a:tab pos="3141720" algn="l"/>
                <a:tab pos="3591000" algn="l"/>
                <a:tab pos="4040280" algn="l"/>
                <a:tab pos="4489560" algn="l"/>
                <a:tab pos="4938840" algn="l"/>
                <a:tab pos="5388120" algn="l"/>
                <a:tab pos="5837400" algn="l"/>
                <a:tab pos="6286680" algn="l"/>
                <a:tab pos="6735600" algn="l"/>
                <a:tab pos="7184880" algn="l"/>
                <a:tab pos="7634160" algn="l"/>
                <a:tab pos="8083440" algn="l"/>
                <a:tab pos="8532720" algn="l"/>
                <a:tab pos="89820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the personal website of each collaborator (the «Bussolotto») is provided with only a portion of these data: there is a selection of names (are not present name variants and all the information about the author as in BISLAM). Each author presents a full or partial list of his works (usually partial). The lists of anonymous texts are obviously partial (in absolute terms and compared to the situation of the integrated archive)</a:t>
            </a:r>
            <a:endParaRPr lang="en-US" sz="1600" b="0" u="none" strike="noStrike">
              <a:solidFill>
                <a:schemeClr val="dk1"/>
              </a:solidFill>
              <a:effectLst/>
              <a:uFillTx/>
              <a:latin typeface="Arial"/>
            </a:endParaRPr>
          </a:p>
          <a:p>
            <a:pPr marL="341280" indent="-328680" algn="l" defTabSz="914400">
              <a:lnSpc>
                <a:spcPct val="150000"/>
              </a:lnSpc>
              <a:spcBef>
                <a:spcPts val="462"/>
              </a:spcBef>
              <a:spcAft>
                <a:spcPts val="62"/>
              </a:spcAft>
              <a:buNone/>
              <a:tabLst>
                <a:tab pos="0" algn="l"/>
              </a:tabLst>
            </a:pPr>
            <a:endParaRPr lang="en-US" sz="1600" b="0" u="none" strike="noStrike">
              <a:solidFill>
                <a:schemeClr val="dk1"/>
              </a:solidFill>
              <a:effectLst/>
              <a:uFillTx/>
              <a:latin typeface="Arial"/>
            </a:endParaRPr>
          </a:p>
        </p:txBody>
      </p:sp>
      <p:sp>
        <p:nvSpPr>
          <p:cNvPr id="57" name="Rectangle 3"/>
          <p:cNvSpPr/>
          <p:nvPr/>
        </p:nvSpPr>
        <p:spPr>
          <a:xfrm>
            <a:off x="0" y="6180840"/>
            <a:ext cx="9143640" cy="67680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58" name="PlaceHolder 3"/>
          <p:cNvSpPr>
            <a:spLocks noGrp="1"/>
          </p:cNvSpPr>
          <p:nvPr>
            <p:ph type="sldNum" idx="14"/>
          </p:nvPr>
        </p:nvSpPr>
        <p:spPr>
          <a:xfrm>
            <a:off x="6132960" y="6318720"/>
            <a:ext cx="2471040" cy="40140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a:t>
            </a:r>
            <a:r>
              <a:rPr lang="en-US" sz="1800" b="0" u="none" strike="noStrike">
                <a:solidFill>
                  <a:schemeClr val="lt1"/>
                </a:solidFill>
                <a:effectLst/>
                <a:uFillTx/>
                <a:latin typeface="Arial"/>
                <a:ea typeface="DejaVu Sans"/>
              </a:rPr>
              <a:t> #</a:t>
            </a:r>
            <a:fld id="{052EA690-25E5-4E8D-8806-8D84CFC3B77F}" type="slidenum">
              <a:rPr lang="en-US" sz="1800" b="0" u="none" strike="noStrike">
                <a:solidFill>
                  <a:schemeClr val="lt1"/>
                </a:solidFill>
                <a:effectLst/>
                <a:uFillTx/>
                <a:latin typeface="Arial"/>
                <a:ea typeface="DejaVu Sans"/>
              </a:rPr>
              <a:t>9</a:t>
            </a:fld>
            <a:endParaRPr lang="it-IT" sz="1800" b="0" u="none" strike="noStrike">
              <a:solidFill>
                <a:srgbClr val="000000"/>
              </a:solidFill>
              <a:effectLst/>
              <a:uFillTx/>
              <a:latin typeface="Times New Roman"/>
            </a:endParaRPr>
          </a:p>
        </p:txBody>
      </p:sp>
      <p:pic>
        <p:nvPicPr>
          <p:cNvPr id="59" name="Picture 6" descr="A circular object with a drawing of a monkey&#10;&#10;AI-generated content may be incorrect."/>
          <p:cNvPicPr/>
          <p:nvPr/>
        </p:nvPicPr>
        <p:blipFill>
          <a:blip r:embed="rId2"/>
          <a:stretch/>
        </p:blipFill>
        <p:spPr>
          <a:xfrm>
            <a:off x="468360" y="6244200"/>
            <a:ext cx="556560" cy="550080"/>
          </a:xfrm>
          <a:prstGeom prst="rect">
            <a:avLst/>
          </a:prstGeom>
          <a:noFill/>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 name="PlaceHolder 1"/>
          <p:cNvSpPr>
            <a:spLocks noGrp="1"/>
          </p:cNvSpPr>
          <p:nvPr>
            <p:ph type="title"/>
          </p:nvPr>
        </p:nvSpPr>
        <p:spPr>
          <a:xfrm>
            <a:off x="324000" y="0"/>
            <a:ext cx="8229240" cy="114264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GB" sz="2400" b="1" u="none" strike="noStrike">
                <a:solidFill>
                  <a:srgbClr val="333399"/>
                </a:solidFill>
                <a:effectLst/>
                <a:uFillTx/>
                <a:latin typeface="Arial"/>
                <a:ea typeface="DejaVu Sans"/>
              </a:rPr>
              <a:t>What to do w</a:t>
            </a:r>
            <a:r>
              <a:rPr lang="en-US" sz="2400" b="1" u="none" strike="noStrike">
                <a:solidFill>
                  <a:srgbClr val="333399"/>
                </a:solidFill>
                <a:effectLst/>
                <a:uFillTx/>
                <a:latin typeface="Arial"/>
                <a:ea typeface="DejaVu Sans"/>
              </a:rPr>
              <a:t>hen the collaborator must use an entry not present in the lists provided in the personal sites? </a:t>
            </a:r>
            <a:r>
              <a:rPr lang="en-US" sz="1800" b="1" u="none" strike="noStrike">
                <a:solidFill>
                  <a:srgbClr val="333399"/>
                </a:solidFill>
                <a:effectLst/>
                <a:uFillTx/>
                <a:latin typeface="Arial"/>
                <a:ea typeface="DejaVu Sans"/>
              </a:rPr>
              <a:t>(I)</a:t>
            </a:r>
            <a:endParaRPr lang="en-US" sz="1800" b="0" u="none" strike="noStrike">
              <a:solidFill>
                <a:schemeClr val="dk1"/>
              </a:solidFill>
              <a:effectLst/>
              <a:uFillTx/>
              <a:latin typeface="Arial"/>
            </a:endParaRPr>
          </a:p>
        </p:txBody>
      </p:sp>
      <p:sp>
        <p:nvSpPr>
          <p:cNvPr id="61" name="PlaceHolder 2"/>
          <p:cNvSpPr>
            <a:spLocks noGrp="1"/>
          </p:cNvSpPr>
          <p:nvPr>
            <p:ph/>
          </p:nvPr>
        </p:nvSpPr>
        <p:spPr>
          <a:xfrm>
            <a:off x="324000" y="1280520"/>
            <a:ext cx="8208360" cy="4148280"/>
          </a:xfrm>
          <a:prstGeom prst="rect">
            <a:avLst/>
          </a:prstGeom>
          <a:noFill/>
          <a:ln w="0">
            <a:noFill/>
          </a:ln>
        </p:spPr>
        <p:txBody>
          <a:bodyPr lIns="90000" tIns="46800" rIns="90000" bIns="46800" anchor="t">
            <a:normAutofit/>
          </a:bodyPr>
          <a:p>
            <a:pPr marL="595440" indent="-595440" algn="just" defTabSz="914400">
              <a:lnSpc>
                <a:spcPct val="150000"/>
              </a:lnSpc>
              <a:spcBef>
                <a:spcPts val="462"/>
              </a:spcBef>
              <a:spcAft>
                <a:spcPts val="62"/>
              </a:spcAft>
              <a:buClr>
                <a:srgbClr val="333399"/>
              </a:buClr>
              <a:buSzPct val="135000"/>
              <a:buFont typeface="Wingdings" charset="2"/>
              <a:buChar char=""/>
              <a:tabLst>
                <a:tab pos="595440" algn="l"/>
                <a:tab pos="700200" algn="l"/>
                <a:tab pos="1149480" algn="l"/>
                <a:tab pos="1598760" algn="l"/>
                <a:tab pos="2048040" algn="l"/>
                <a:tab pos="2496960" algn="l"/>
                <a:tab pos="2946240" algn="l"/>
                <a:tab pos="3395520" algn="l"/>
                <a:tab pos="3844800" algn="l"/>
                <a:tab pos="4294080" algn="l"/>
                <a:tab pos="4743360" algn="l"/>
                <a:tab pos="5192640" algn="l"/>
                <a:tab pos="5641920" algn="l"/>
                <a:tab pos="6091200" algn="l"/>
                <a:tab pos="6540480" algn="l"/>
                <a:tab pos="6989760" algn="l"/>
                <a:tab pos="7439040" algn="l"/>
                <a:tab pos="7888320" algn="l"/>
                <a:tab pos="8337600" algn="l"/>
                <a:tab pos="8786880" algn="l"/>
                <a:tab pos="9236160" algn="l"/>
                <a:tab pos="9434520" algn="l"/>
                <a:tab pos="9883800" algn="l"/>
                <a:tab pos="10333080" algn="l"/>
                <a:tab pos="10782360" algn="l"/>
              </a:tabLst>
            </a:pPr>
            <a:r>
              <a:rPr lang="en-US" sz="1600" b="0" u="none" strike="noStrike">
                <a:solidFill>
                  <a:srgbClr val="000000"/>
                </a:solidFill>
                <a:effectLst/>
                <a:uFillTx/>
                <a:latin typeface="Arial"/>
                <a:ea typeface="DejaVu Sans"/>
              </a:rPr>
              <a:t>in case of a lemma that is not present in the program for collaborators, but already present in the previous volumes of «Medioevo latino» and in Mirabile copy the name and enter it in your list; the same criterion is to be used for the titles of the works of the authors and the anonymous texts</a:t>
            </a:r>
            <a:endParaRPr lang="en-US" sz="1600" b="0" u="none" strike="noStrike">
              <a:solidFill>
                <a:schemeClr val="dk1"/>
              </a:solidFill>
              <a:effectLst/>
              <a:uFillTx/>
              <a:latin typeface="Arial"/>
            </a:endParaRPr>
          </a:p>
        </p:txBody>
      </p:sp>
      <p:sp>
        <p:nvSpPr>
          <p:cNvPr id="62" name="Rectangle 3"/>
          <p:cNvSpPr/>
          <p:nvPr/>
        </p:nvSpPr>
        <p:spPr>
          <a:xfrm>
            <a:off x="0" y="6180840"/>
            <a:ext cx="9143640" cy="67680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63" name="PlaceHolder 3"/>
          <p:cNvSpPr>
            <a:spLocks noGrp="1"/>
          </p:cNvSpPr>
          <p:nvPr>
            <p:ph type="sldNum" idx="15"/>
          </p:nvPr>
        </p:nvSpPr>
        <p:spPr>
          <a:xfrm>
            <a:off x="6132960" y="6318720"/>
            <a:ext cx="2471040" cy="40140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a:t>
            </a:r>
            <a:r>
              <a:rPr lang="en-US" sz="1800" b="0" u="none" strike="noStrike">
                <a:solidFill>
                  <a:schemeClr val="lt1"/>
                </a:solidFill>
                <a:effectLst/>
                <a:uFillTx/>
                <a:latin typeface="Arial"/>
                <a:ea typeface="DejaVu Sans"/>
              </a:rPr>
              <a:t> #</a:t>
            </a:r>
            <a:fld id="{C3B7F141-8F0C-4233-BF4C-53B6128209B7}" type="slidenum">
              <a:rPr lang="en-US" sz="1800" b="0" u="none" strike="noStrike">
                <a:solidFill>
                  <a:schemeClr val="lt1"/>
                </a:solidFill>
                <a:effectLst/>
                <a:uFillTx/>
                <a:latin typeface="Arial"/>
                <a:ea typeface="DejaVu Sans"/>
              </a:rPr>
              <a:t>10</a:t>
            </a:fld>
            <a:endParaRPr lang="it-IT" sz="1800" b="0" u="none" strike="noStrike">
              <a:solidFill>
                <a:srgbClr val="000000"/>
              </a:solidFill>
              <a:effectLst/>
              <a:uFillTx/>
              <a:latin typeface="Times New Roman"/>
            </a:endParaRPr>
          </a:p>
        </p:txBody>
      </p:sp>
      <p:pic>
        <p:nvPicPr>
          <p:cNvPr id="64" name="Picture 6" descr="A circular object with a drawing of a monkey&#10;&#10;AI-generated content may be incorrect."/>
          <p:cNvPicPr/>
          <p:nvPr/>
        </p:nvPicPr>
        <p:blipFill>
          <a:blip r:embed="rId1"/>
          <a:stretch/>
        </p:blipFill>
        <p:spPr>
          <a:xfrm>
            <a:off x="468360" y="6244200"/>
            <a:ext cx="556560" cy="550080"/>
          </a:xfrm>
          <a:prstGeom prst="rect">
            <a:avLst/>
          </a:prstGeom>
          <a:noFill/>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 name="PlaceHolder 1"/>
          <p:cNvSpPr>
            <a:spLocks noGrp="1"/>
          </p:cNvSpPr>
          <p:nvPr>
            <p:ph type="title"/>
          </p:nvPr>
        </p:nvSpPr>
        <p:spPr>
          <a:xfrm>
            <a:off x="395280" y="0"/>
            <a:ext cx="8229240" cy="114264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GB" sz="2400" b="1" u="none" strike="noStrike">
                <a:solidFill>
                  <a:srgbClr val="333399"/>
                </a:solidFill>
                <a:effectLst/>
                <a:uFillTx/>
                <a:latin typeface="Arial"/>
                <a:ea typeface="DejaVu Sans"/>
              </a:rPr>
              <a:t>What to do w</a:t>
            </a:r>
            <a:r>
              <a:rPr lang="en-US" sz="2400" b="1" u="none" strike="noStrike">
                <a:solidFill>
                  <a:srgbClr val="333399"/>
                </a:solidFill>
                <a:effectLst/>
                <a:uFillTx/>
                <a:latin typeface="Arial"/>
                <a:ea typeface="DejaVu Sans"/>
              </a:rPr>
              <a:t>hen the collaborator must use an entry not present in the lists provided in the personal sites? </a:t>
            </a:r>
            <a:r>
              <a:rPr lang="en-US" sz="1800" b="1" u="none" strike="noStrike">
                <a:solidFill>
                  <a:srgbClr val="333399"/>
                </a:solidFill>
                <a:effectLst/>
                <a:uFillTx/>
                <a:latin typeface="Arial"/>
                <a:ea typeface="DejaVu Sans"/>
              </a:rPr>
              <a:t>(II)</a:t>
            </a:r>
            <a:endParaRPr lang="en-US" sz="1800" b="0" u="none" strike="noStrike">
              <a:solidFill>
                <a:schemeClr val="dk1"/>
              </a:solidFill>
              <a:effectLst/>
              <a:uFillTx/>
              <a:latin typeface="Arial"/>
            </a:endParaRPr>
          </a:p>
        </p:txBody>
      </p:sp>
      <p:sp>
        <p:nvSpPr>
          <p:cNvPr id="66" name="PlaceHolder 2"/>
          <p:cNvSpPr>
            <a:spLocks noGrp="1"/>
          </p:cNvSpPr>
          <p:nvPr>
            <p:ph/>
          </p:nvPr>
        </p:nvSpPr>
        <p:spPr>
          <a:xfrm>
            <a:off x="395280" y="1280520"/>
            <a:ext cx="8229240" cy="4750200"/>
          </a:xfrm>
          <a:prstGeom prst="rect">
            <a:avLst/>
          </a:prstGeom>
          <a:noFill/>
          <a:ln w="0">
            <a:noFill/>
          </a:ln>
        </p:spPr>
        <p:txBody>
          <a:bodyPr lIns="90000" tIns="46800" rIns="90000" bIns="46800" anchor="t">
            <a:normAutofit fontScale="85000" lnSpcReduction="9999"/>
          </a:bodyPr>
          <a:p>
            <a:pPr marL="328680" indent="-328680" algn="just" defTabSz="914400">
              <a:lnSpc>
                <a:spcPct val="150000"/>
              </a:lnSpc>
              <a:spcBef>
                <a:spcPts val="462"/>
              </a:spcBef>
              <a:spcAft>
                <a:spcPts val="62"/>
              </a:spcAft>
              <a:buClr>
                <a:srgbClr val="333399"/>
              </a:buClr>
              <a:buSzPct val="135000"/>
              <a:buFont typeface="Wingdings" charset="2"/>
              <a:buChar char=""/>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in case of a lemma that is not present neither in the previous volumes of MEL nor in Mirabile do as follows:</a:t>
            </a:r>
            <a:endParaRPr lang="en-US" sz="1600" b="0" u="none" strike="noStrike">
              <a:solidFill>
                <a:schemeClr val="dk1"/>
              </a:solidFill>
              <a:effectLst/>
              <a:uFillTx/>
              <a:latin typeface="Arial"/>
            </a:endParaRPr>
          </a:p>
          <a:p>
            <a:pPr marL="728640" lvl="1" indent="-271440" algn="just" defTabSz="914400">
              <a:lnSpc>
                <a:spcPct val="150000"/>
              </a:lnSpc>
              <a:spcBef>
                <a:spcPts val="462"/>
              </a:spcBef>
              <a:spcAft>
                <a:spcPts val="62"/>
              </a:spcAft>
              <a:buSzPct val="103090"/>
              <a:buBlip>
                <a:blip r:embed="rId1"/>
              </a:buBlip>
              <a:tabLst>
                <a:tab pos="328680" algn="l"/>
                <a:tab pos="4334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if you have the opportunity to consult repertories include a new item in the lists present in your site (whether it be an author, a work or an anonymous text) followed by the words «new entry»; give at the end of the abstract all the information relating to the author (used repertories, dating, religious order, etc.), to the work (used repertories, editions, dating, incipit, explicit, manuscripts, etc.) or to the anonymous text (used repertoiries, editions, dating, incipit, explicit, manuscripts, etc.). The editorial staff will provide to check that it is indeed a new lemma and compile new items in BISLAM and in the works and anonymous text archives</a:t>
            </a:r>
            <a:endParaRPr lang="en-US" sz="1600" b="0" u="none" strike="noStrike">
              <a:solidFill>
                <a:schemeClr val="dk1"/>
              </a:solidFill>
              <a:effectLst/>
              <a:uFillTx/>
              <a:latin typeface="Arial"/>
            </a:endParaRPr>
          </a:p>
          <a:p>
            <a:pPr marL="743040" indent="-271440" algn="just" defTabSz="914400">
              <a:lnSpc>
                <a:spcPct val="150000"/>
              </a:lnSpc>
              <a:spcBef>
                <a:spcPts val="462"/>
              </a:spcBef>
              <a:spcAft>
                <a:spcPts val="62"/>
              </a:spcAft>
              <a:buNone/>
              <a:tabLst>
                <a:tab pos="0" algn="l"/>
              </a:tabLst>
            </a:pPr>
            <a:r>
              <a:rPr lang="en-US" sz="1600" b="0" u="none" strike="noStrike">
                <a:solidFill>
                  <a:srgbClr val="000000"/>
                </a:solidFill>
                <a:effectLst/>
                <a:uFillTx/>
                <a:latin typeface="Arial"/>
                <a:ea typeface="DejaVu Sans"/>
              </a:rPr>
              <a:t>	</a:t>
            </a:r>
            <a:r>
              <a:rPr lang="en-US" sz="1600" b="1" u="none" strike="noStrike">
                <a:solidFill>
                  <a:srgbClr val="000000"/>
                </a:solidFill>
                <a:effectLst/>
                <a:uFillTx/>
                <a:latin typeface="Arial"/>
                <a:ea typeface="DejaVu Sans"/>
              </a:rPr>
              <a:t>NB:</a:t>
            </a:r>
            <a:r>
              <a:rPr lang="en-US" sz="1600" b="0" u="none" strike="noStrike">
                <a:solidFill>
                  <a:srgbClr val="000000"/>
                </a:solidFill>
                <a:effectLst/>
                <a:uFillTx/>
                <a:latin typeface="Arial"/>
                <a:ea typeface="DejaVu Sans"/>
              </a:rPr>
              <a:t> For first names for which there are graphic variants, use the form chosen by «Medioevo latino» and BISLAM (</a:t>
            </a:r>
            <a:r>
              <a:rPr lang="en-US" sz="1600" b="0" i="1" u="none" strike="noStrike">
                <a:solidFill>
                  <a:srgbClr val="000000"/>
                </a:solidFill>
                <a:effectLst/>
                <a:uFillTx/>
                <a:latin typeface="Arial"/>
                <a:ea typeface="DejaVu Sans"/>
              </a:rPr>
              <a:t>Guillelmus </a:t>
            </a:r>
            <a:r>
              <a:rPr lang="en-US" sz="1600" b="0" u="none" strike="noStrike">
                <a:solidFill>
                  <a:srgbClr val="000000"/>
                </a:solidFill>
                <a:effectLst/>
                <a:uFillTx/>
                <a:latin typeface="Arial"/>
                <a:ea typeface="DejaVu Sans"/>
              </a:rPr>
              <a:t>not </a:t>
            </a:r>
            <a:r>
              <a:rPr lang="en-US" sz="1600" b="0" i="1" u="none" strike="noStrike">
                <a:solidFill>
                  <a:srgbClr val="000000"/>
                </a:solidFill>
                <a:effectLst/>
                <a:uFillTx/>
                <a:latin typeface="Arial"/>
                <a:ea typeface="DejaVu Sans"/>
              </a:rPr>
              <a:t>Willelmus</a:t>
            </a:r>
            <a:r>
              <a:rPr lang="en-US" sz="1600" b="0" u="none" strike="noStrike">
                <a:solidFill>
                  <a:srgbClr val="000000"/>
                </a:solidFill>
                <a:effectLst/>
                <a:uFillTx/>
                <a:latin typeface="Arial"/>
                <a:ea typeface="DejaVu Sans"/>
              </a:rPr>
              <a:t>, </a:t>
            </a:r>
            <a:r>
              <a:rPr lang="en-US" sz="1600" b="0" i="1" u="none" strike="noStrike">
                <a:solidFill>
                  <a:srgbClr val="000000"/>
                </a:solidFill>
                <a:effectLst/>
                <a:uFillTx/>
                <a:latin typeface="Arial"/>
                <a:ea typeface="DejaVu Sans"/>
              </a:rPr>
              <a:t>Hadrianus </a:t>
            </a:r>
            <a:r>
              <a:rPr lang="en-US" sz="1600" b="0" u="none" strike="noStrike">
                <a:solidFill>
                  <a:srgbClr val="000000"/>
                </a:solidFill>
                <a:effectLst/>
                <a:uFillTx/>
                <a:latin typeface="Arial"/>
                <a:ea typeface="DejaVu Sans"/>
              </a:rPr>
              <a:t>not </a:t>
            </a:r>
            <a:r>
              <a:rPr lang="en-US" sz="1600" b="0" i="1" u="none" strike="noStrike">
                <a:solidFill>
                  <a:srgbClr val="000000"/>
                </a:solidFill>
                <a:effectLst/>
                <a:uFillTx/>
                <a:latin typeface="Arial"/>
                <a:ea typeface="DejaVu Sans"/>
              </a:rPr>
              <a:t>Adrianus</a:t>
            </a:r>
            <a:r>
              <a:rPr lang="en-US" sz="1600" b="0" u="none" strike="noStrike">
                <a:solidFill>
                  <a:srgbClr val="000000"/>
                </a:solidFill>
                <a:effectLst/>
                <a:uFillTx/>
                <a:latin typeface="Arial"/>
                <a:ea typeface="DejaVu Sans"/>
              </a:rPr>
              <a:t>, etc.) although the repertories consulted use different forms. The various internal references contained in the volumes of «Medioevo latino» or in Mirabile will help you to choose the right form</a:t>
            </a:r>
            <a:endParaRPr lang="en-US" sz="1600" b="0" u="none" strike="noStrike">
              <a:solidFill>
                <a:schemeClr val="dk1"/>
              </a:solidFill>
              <a:effectLst/>
              <a:uFillTx/>
              <a:latin typeface="Arial"/>
            </a:endParaRPr>
          </a:p>
        </p:txBody>
      </p:sp>
      <p:sp>
        <p:nvSpPr>
          <p:cNvPr id="67" name="Rectangle 3"/>
          <p:cNvSpPr/>
          <p:nvPr/>
        </p:nvSpPr>
        <p:spPr>
          <a:xfrm>
            <a:off x="0" y="6180840"/>
            <a:ext cx="9143640" cy="67680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68" name="PlaceHolder 3"/>
          <p:cNvSpPr>
            <a:spLocks noGrp="1"/>
          </p:cNvSpPr>
          <p:nvPr>
            <p:ph type="sldNum" idx="16"/>
          </p:nvPr>
        </p:nvSpPr>
        <p:spPr>
          <a:xfrm>
            <a:off x="6132960" y="6318720"/>
            <a:ext cx="2471040" cy="40140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a:t>
            </a:r>
            <a:r>
              <a:rPr lang="en-US" sz="1800" b="0" u="none" strike="noStrike">
                <a:solidFill>
                  <a:schemeClr val="lt1"/>
                </a:solidFill>
                <a:effectLst/>
                <a:uFillTx/>
                <a:latin typeface="Arial"/>
                <a:ea typeface="DejaVu Sans"/>
              </a:rPr>
              <a:t> #</a:t>
            </a:r>
            <a:fld id="{5382CF8D-D3E5-485D-86A6-5008494182CD}" type="slidenum">
              <a:rPr lang="en-US" sz="1800" b="0" u="none" strike="noStrike">
                <a:solidFill>
                  <a:schemeClr val="lt1"/>
                </a:solidFill>
                <a:effectLst/>
                <a:uFillTx/>
                <a:latin typeface="Arial"/>
                <a:ea typeface="DejaVu Sans"/>
              </a:rPr>
              <a:t>11</a:t>
            </a:fld>
            <a:endParaRPr lang="it-IT" sz="1800" b="0" u="none" strike="noStrike">
              <a:solidFill>
                <a:srgbClr val="000000"/>
              </a:solidFill>
              <a:effectLst/>
              <a:uFillTx/>
              <a:latin typeface="Times New Roman"/>
            </a:endParaRPr>
          </a:p>
        </p:txBody>
      </p:sp>
      <p:pic>
        <p:nvPicPr>
          <p:cNvPr id="69" name="Picture 6" descr="A circular object with a drawing of a monkey&#10;&#10;AI-generated content may be incorrect."/>
          <p:cNvPicPr/>
          <p:nvPr/>
        </p:nvPicPr>
        <p:blipFill>
          <a:blip r:embed="rId2"/>
          <a:stretch/>
        </p:blipFill>
        <p:spPr>
          <a:xfrm>
            <a:off x="468360" y="6244200"/>
            <a:ext cx="556560" cy="550080"/>
          </a:xfrm>
          <a:prstGeom prst="rect">
            <a:avLst/>
          </a:prstGeom>
          <a:noFill/>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 name="PlaceHolder 1"/>
          <p:cNvSpPr>
            <a:spLocks noGrp="1"/>
          </p:cNvSpPr>
          <p:nvPr>
            <p:ph type="title"/>
          </p:nvPr>
        </p:nvSpPr>
        <p:spPr>
          <a:xfrm>
            <a:off x="395280" y="0"/>
            <a:ext cx="8291160" cy="114264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GB" sz="2400" b="1" u="none" strike="noStrike">
                <a:solidFill>
                  <a:srgbClr val="333399"/>
                </a:solidFill>
                <a:effectLst/>
                <a:uFillTx/>
                <a:latin typeface="Arial"/>
                <a:ea typeface="DejaVu Sans"/>
              </a:rPr>
              <a:t>What to do w</a:t>
            </a:r>
            <a:r>
              <a:rPr lang="en-US" sz="2400" b="1" u="none" strike="noStrike">
                <a:solidFill>
                  <a:srgbClr val="333399"/>
                </a:solidFill>
                <a:effectLst/>
                <a:uFillTx/>
                <a:latin typeface="Arial"/>
                <a:ea typeface="DejaVu Sans"/>
              </a:rPr>
              <a:t>hen the collaborator must use an entry not present in the lists provided in the personal sites? </a:t>
            </a:r>
            <a:r>
              <a:rPr lang="en-US" sz="1800" b="1" u="none" strike="noStrike">
                <a:solidFill>
                  <a:srgbClr val="333399"/>
                </a:solidFill>
                <a:effectLst/>
                <a:uFillTx/>
                <a:latin typeface="Arial"/>
                <a:ea typeface="DejaVu Sans"/>
              </a:rPr>
              <a:t>(III)</a:t>
            </a:r>
            <a:endParaRPr lang="en-US" sz="1800" b="0" u="none" strike="noStrike">
              <a:solidFill>
                <a:schemeClr val="dk1"/>
              </a:solidFill>
              <a:effectLst/>
              <a:uFillTx/>
              <a:latin typeface="Arial"/>
            </a:endParaRPr>
          </a:p>
        </p:txBody>
      </p:sp>
      <p:sp>
        <p:nvSpPr>
          <p:cNvPr id="71" name="PlaceHolder 2"/>
          <p:cNvSpPr>
            <a:spLocks noGrp="1"/>
          </p:cNvSpPr>
          <p:nvPr>
            <p:ph/>
          </p:nvPr>
        </p:nvSpPr>
        <p:spPr>
          <a:xfrm>
            <a:off x="395280" y="1206360"/>
            <a:ext cx="8229240" cy="4509360"/>
          </a:xfrm>
          <a:prstGeom prst="rect">
            <a:avLst/>
          </a:prstGeom>
          <a:noFill/>
          <a:ln w="0">
            <a:noFill/>
          </a:ln>
        </p:spPr>
        <p:txBody>
          <a:bodyPr lIns="90000" tIns="46800" rIns="90000" bIns="46800" anchor="t">
            <a:normAutofit/>
          </a:bodyPr>
          <a:p>
            <a:pPr marL="728640" lvl="1" indent="-271440" algn="just" defTabSz="914400">
              <a:lnSpc>
                <a:spcPct val="150000"/>
              </a:lnSpc>
              <a:spcBef>
                <a:spcPts val="462"/>
              </a:spcBef>
              <a:spcAft>
                <a:spcPts val="62"/>
              </a:spcAft>
              <a:buSzPct val="103090"/>
              <a:buBlip>
                <a:blip r:embed="rId1"/>
              </a:buBlip>
              <a:tabLst>
                <a:tab pos="728640" algn="l"/>
                <a:tab pos="882720" algn="l"/>
                <a:tab pos="1332000" algn="l"/>
                <a:tab pos="1781280" algn="l"/>
                <a:tab pos="2230560" algn="l"/>
                <a:tab pos="2679840" algn="l"/>
                <a:tab pos="3129120" algn="l"/>
                <a:tab pos="3578400" algn="l"/>
                <a:tab pos="4027320" algn="l"/>
                <a:tab pos="4476600" algn="l"/>
                <a:tab pos="4925880" algn="l"/>
                <a:tab pos="5375160" algn="l"/>
                <a:tab pos="5824440" algn="l"/>
                <a:tab pos="6273720" algn="l"/>
                <a:tab pos="6723000" algn="l"/>
                <a:tab pos="7172280" algn="l"/>
                <a:tab pos="7621560" algn="l"/>
                <a:tab pos="8070840" algn="l"/>
                <a:tab pos="8520120" algn="l"/>
                <a:tab pos="8969400" algn="l"/>
                <a:tab pos="9418680" algn="l"/>
                <a:tab pos="9434520" algn="l"/>
                <a:tab pos="9883800" algn="l"/>
                <a:tab pos="10333080" algn="l"/>
                <a:tab pos="10782360" algn="l"/>
              </a:tabLst>
            </a:pPr>
            <a:r>
              <a:rPr lang="en-US" sz="1600" b="0" u="none" strike="noStrike">
                <a:solidFill>
                  <a:srgbClr val="000000"/>
                </a:solidFill>
                <a:effectLst/>
                <a:uFillTx/>
                <a:latin typeface="Arial"/>
                <a:ea typeface="DejaVu Sans"/>
              </a:rPr>
              <a:t>if you do not have the possibility to consult repertories or your research was fruitless do not insert lemmata in the lists and give all possible information about the author, the work or the anonymous text present in the article or book at the end of the abstract (of course that information will help the editorial staff, without appearing in the printed volume). If the new lemma, author or text, is the main key-word for a record attach it to a generic section (eg if the author is a hagiographer to Hagiography in Part Three). If the new lemma is a work of an author associate it only to the name of the author</a:t>
            </a:r>
            <a:endParaRPr lang="en-US" sz="1600" b="0" u="none" strike="noStrike">
              <a:solidFill>
                <a:schemeClr val="dk1"/>
              </a:solidFill>
              <a:effectLst/>
              <a:uFillTx/>
              <a:latin typeface="Arial"/>
            </a:endParaRPr>
          </a:p>
          <a:p>
            <a:pPr marL="341280" indent="-328680" algn="l" defTabSz="914400">
              <a:lnSpc>
                <a:spcPct val="150000"/>
              </a:lnSpc>
              <a:spcBef>
                <a:spcPts val="462"/>
              </a:spcBef>
              <a:spcAft>
                <a:spcPts val="62"/>
              </a:spcAft>
              <a:buNone/>
              <a:tabLst>
                <a:tab pos="0" algn="l"/>
              </a:tabLst>
            </a:pPr>
            <a:endParaRPr lang="en-US" sz="1600" b="0" u="none" strike="noStrike">
              <a:solidFill>
                <a:schemeClr val="dk1"/>
              </a:solidFill>
              <a:effectLst/>
              <a:uFillTx/>
              <a:latin typeface="Arial"/>
            </a:endParaRPr>
          </a:p>
        </p:txBody>
      </p:sp>
      <p:sp>
        <p:nvSpPr>
          <p:cNvPr id="72" name="Rectangle 3"/>
          <p:cNvSpPr/>
          <p:nvPr/>
        </p:nvSpPr>
        <p:spPr>
          <a:xfrm>
            <a:off x="0" y="6180840"/>
            <a:ext cx="9143640" cy="67680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73" name="PlaceHolder 3"/>
          <p:cNvSpPr>
            <a:spLocks noGrp="1"/>
          </p:cNvSpPr>
          <p:nvPr>
            <p:ph type="sldNum" idx="17"/>
          </p:nvPr>
        </p:nvSpPr>
        <p:spPr>
          <a:xfrm>
            <a:off x="6132960" y="6318720"/>
            <a:ext cx="2471040" cy="40140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a:t>
            </a:r>
            <a:r>
              <a:rPr lang="en-US" sz="1800" b="0" u="none" strike="noStrike">
                <a:solidFill>
                  <a:schemeClr val="lt1"/>
                </a:solidFill>
                <a:effectLst/>
                <a:uFillTx/>
                <a:latin typeface="Arial"/>
                <a:ea typeface="DejaVu Sans"/>
              </a:rPr>
              <a:t> #</a:t>
            </a:r>
            <a:fld id="{A4FF4543-AB54-448B-A4ED-35FBFA259AE2}" type="slidenum">
              <a:rPr lang="en-US" sz="1800" b="0" u="none" strike="noStrike">
                <a:solidFill>
                  <a:schemeClr val="lt1"/>
                </a:solidFill>
                <a:effectLst/>
                <a:uFillTx/>
                <a:latin typeface="Arial"/>
                <a:ea typeface="DejaVu Sans"/>
              </a:rPr>
              <a:t>12</a:t>
            </a:fld>
            <a:endParaRPr lang="it-IT" sz="1800" b="0" u="none" strike="noStrike">
              <a:solidFill>
                <a:srgbClr val="000000"/>
              </a:solidFill>
              <a:effectLst/>
              <a:uFillTx/>
              <a:latin typeface="Times New Roman"/>
            </a:endParaRPr>
          </a:p>
        </p:txBody>
      </p:sp>
      <p:pic>
        <p:nvPicPr>
          <p:cNvPr id="74" name="Picture 6" descr="A circular object with a drawing of a monkey&#10;&#10;AI-generated content may be incorrect."/>
          <p:cNvPicPr/>
          <p:nvPr/>
        </p:nvPicPr>
        <p:blipFill>
          <a:blip r:embed="rId2"/>
          <a:stretch/>
        </p:blipFill>
        <p:spPr>
          <a:xfrm>
            <a:off x="468360" y="6244200"/>
            <a:ext cx="556560" cy="550080"/>
          </a:xfrm>
          <a:prstGeom prst="rect">
            <a:avLst/>
          </a:prstGeom>
          <a:noFill/>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327</TotalTime>
  <Application>LibreOffice/26.2.5.2$Windows_X86_64 LibreOffice_project/cd7284b4cbbfeb507e630c1aac019f4157393acb</Application>
  <AppVersion>15.0000</AppVersion>
  <Words>1819</Words>
  <Paragraphs>53</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2012-09-18T16:08:31Z</dcterms:created>
  <dc:creator>Lucia Pinelli</dc:creator>
  <dc:description/>
  <dc:language>it-IT</dc:language>
  <cp:lastModifiedBy>Lucia Pinelli</cp:lastModifiedBy>
  <dcterms:modified xsi:type="dcterms:W3CDTF">2026-09-13T13:56:59Z</dcterms:modified>
  <cp:revision>57</cp:revision>
  <dc:subject/>
  <dc:title>TRAINING SCHOOL NEW TECHNOLOGIES, DATABASES AND REPERTORIES FOR MEDIEVAL STUDIES (XVI CORSO INTERNAZIONALE DI FORMAZIONE BIBLIOGRAFICA - Medioevo latino. Metodologie e tecniche bibliografiche) Firenze, Certosa del Galluzzo 24 - 29 settembre 2012</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12</vt:i4>
  </property>
  <property fmtid="{D5CDD505-2E9C-101B-9397-08002B2CF9AE}" pid="3" name="PresentationFormat">
    <vt:lpwstr>On-screen Show (4:3)</vt:lpwstr>
  </property>
  <property fmtid="{D5CDD505-2E9C-101B-9397-08002B2CF9AE}" pid="4" name="Slides">
    <vt:i4>12</vt:i4>
  </property>
</Properties>
</file>