
<file path=[Content_Types].xml><?xml version="1.0" encoding="utf-8"?>
<Types xmlns="http://schemas.openxmlformats.org/package/2006/content-types">
  <Default Extension="fntdata" ContentType="application/x-fontdata"/>
  <Default Extension="jpeg" ContentType="image/jpeg"/>
  <Default Extension="png" ContentType="image/png"/>
  <Default Extension="rels" ContentType="application/vnd.openxmlformats-package.relationships+xml"/>
  <Default Extension="xml" ContentType="application/xml"/>
  <Override PartName="/docProps/custom.xml" ContentType="application/vnd.openxmlformats-officedocument.custom-properties+xml"/>
  <Override PartName="/docProps/core.xml" ContentType="application/vnd.openxmlformats-package.core-properties+xml"/>
  <Override PartName="/docProps/app.xml" ContentType="application/vnd.openxmlformats-officedocument.extended-properties+xml"/>
  <Override PartName="/ppt/theme/theme1.xml" ContentType="application/vnd.openxmlformats-officedocument.theme+xml"/>
  <Override PartName="/ppt/theme/theme2.xml" ContentType="application/vnd.openxmlformats-officedocument.theme+xml"/>
  <Override PartName="/ppt/presentation.xml" ContentType="application/vnd.openxmlformats-officedocument.presentationml.presentation.main+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11.xml" ContentType="application/vnd.openxmlformats-officedocument.presentationml.slide+xml"/>
  <Override PartName="/ppt/slides/slide8.xml" ContentType="application/vnd.openxmlformats-officedocument.presentationml.slide+xml"/>
  <Override PartName="/ppt/slides/slide10.xml" ContentType="application/vnd.openxmlformats-officedocument.presentationml.slide+xml"/>
  <Override PartName="/ppt/slides/slide9.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notesMasters/notesMaster1.xml" ContentType="application/vnd.openxmlformats-officedocument.presentationml.notesMaster+xml"/>
  <Override PartName="/ppt/slideMasters/slideMaster1.xml" ContentType="application/vnd.openxmlformats-officedocument.presentationml.slideMaster+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slideLayouts/slideLayout1.xml" ContentType="application/vnd.openxmlformats-officedocument.presentationml.slideLayout+xml"/>
  <Override PartName="/ppt/presProps.xml" ContentType="application/vnd.openxmlformats-officedocument.presentationml.presProps+xml"/>
</Types>
</file>

<file path=_rels/.rels><?xml version="1.0" encoding="UTF-8"?>
<Relationships xmlns="http://schemas.openxmlformats.org/package/2006/relationships"><Relationship Id="rId1" Type="http://schemas.openxmlformats.org/package/2006/relationships/metadata/core-properties" Target="docProps/core.xml"/><Relationship Id="rId2" Type="http://schemas.openxmlformats.org/officeDocument/2006/relationships/extended-properties" Target="docProps/app.xml"/><Relationship Id="rId3" Type="http://schemas.openxmlformats.org/officeDocument/2006/relationships/custom-properties" Target="docProps/custom.xml"/><Relationship Id="rId4" Type="http://schemas.openxmlformats.org/officeDocument/2006/relationships/officeDocument" Target="ppt/presentation.xml"/>
</Relationships>
</file>

<file path=ppt/presentation.xml><?xml version="1.0" encoding="utf-8"?>
<p:presentation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sldMasterIdLst>
    <p:sldMasterId id="2147483648" r:id="rId2"/>
  </p:sldMasterIdLst>
  <p:notesMasterIdLst>
    <p:notesMasterId r:id="rId3"/>
  </p:notesMasterIdLst>
  <p:sldIdLst>
    <p:sldId id="256" r:id="rId4"/>
    <p:sldId id="257" r:id="rId5"/>
    <p:sldId id="258" r:id="rId6"/>
    <p:sldId id="259" r:id="rId7"/>
    <p:sldId id="260" r:id="rId8"/>
    <p:sldId id="261" r:id="rId9"/>
    <p:sldId id="262" r:id="rId10"/>
    <p:sldId id="263" r:id="rId11"/>
    <p:sldId id="264" r:id="rId12"/>
    <p:sldId id="265" r:id="rId13"/>
    <p:sldId id="266" r:id="rId14"/>
    <p:sldId id="267" r:id="rId15"/>
    <p:sldId id="268" r:id="rId16"/>
    <p:sldId id="269" r:id="rId17"/>
    <p:sldId id="270" r:id="rId18"/>
  </p:sldIdLst>
  <p:sldSz cx="9144000" cy="6858000"/>
  <p:notesSz cx="6858000" cy="9144000"/>
</p:presentation>
</file>

<file path=ppt/presProps.xml><?xml version="1.0" encoding="utf-8"?>
<p:presentationPr xmlns:a="http://schemas.openxmlformats.org/drawingml/2006/main" xmlns:p="http://schemas.openxmlformats.org/presentationml/2006/main" xmlns:r="http://schemas.openxmlformats.org/officeDocument/2006/relationships">
  <p:showPr loop="1" showNarration="1"/>
</p:presentationPr>
</file>

<file path=ppt/_rels/presentation.xml.rels><?xml version="1.0" encoding="UTF-8"?>
<Relationships xmlns="http://schemas.openxmlformats.org/package/2006/relationships"><Relationship Id="rId1" Type="http://schemas.openxmlformats.org/officeDocument/2006/relationships/theme" Target="theme/theme1.xml"/><Relationship Id="rId2" Type="http://schemas.openxmlformats.org/officeDocument/2006/relationships/slideMaster" Target="slideMasters/slideMaster1.xml"/><Relationship Id="rId3" Type="http://schemas.openxmlformats.org/officeDocument/2006/relationships/notesMaster" Target="notesMasters/notesMaster1.xml"/><Relationship Id="rId4" Type="http://schemas.openxmlformats.org/officeDocument/2006/relationships/slide" Target="slides/slide1.xml"/><Relationship Id="rId5" Type="http://schemas.openxmlformats.org/officeDocument/2006/relationships/slide" Target="slides/slide2.xml"/><Relationship Id="rId6" Type="http://schemas.openxmlformats.org/officeDocument/2006/relationships/slide" Target="slides/slide3.xml"/><Relationship Id="rId7" Type="http://schemas.openxmlformats.org/officeDocument/2006/relationships/slide" Target="slides/slide4.xml"/><Relationship Id="rId8" Type="http://schemas.openxmlformats.org/officeDocument/2006/relationships/slide" Target="slides/slide5.xml"/><Relationship Id="rId9" Type="http://schemas.openxmlformats.org/officeDocument/2006/relationships/slide" Target="slides/slide6.xml"/><Relationship Id="rId10" Type="http://schemas.openxmlformats.org/officeDocument/2006/relationships/slide" Target="slides/slide7.xml"/><Relationship Id="rId11" Type="http://schemas.openxmlformats.org/officeDocument/2006/relationships/slide" Target="slides/slide8.xml"/><Relationship Id="rId12" Type="http://schemas.openxmlformats.org/officeDocument/2006/relationships/slide" Target="slides/slide9.xml"/><Relationship Id="rId13" Type="http://schemas.openxmlformats.org/officeDocument/2006/relationships/slide" Target="slides/slide10.xml"/><Relationship Id="rId14" Type="http://schemas.openxmlformats.org/officeDocument/2006/relationships/slide" Target="slides/slide11.xml"/><Relationship Id="rId15" Type="http://schemas.openxmlformats.org/officeDocument/2006/relationships/slide" Target="slides/slide12.xml"/><Relationship Id="rId16" Type="http://schemas.openxmlformats.org/officeDocument/2006/relationships/slide" Target="slides/slide13.xml"/><Relationship Id="rId17" Type="http://schemas.openxmlformats.org/officeDocument/2006/relationships/slide" Target="slides/slide14.xml"/><Relationship Id="rId18" Type="http://schemas.openxmlformats.org/officeDocument/2006/relationships/slide" Target="slides/slide15.xml"/><Relationship Id="rId19" Type="http://schemas.openxmlformats.org/officeDocument/2006/relationships/presProps" Target="presProps.xml"/>
</Relationships>
</file>

<file path=ppt/notesMasters/_rels/notesMaster1.xml.rels><?xml version="1.0" encoding="UTF-8"?>
<Relationships xmlns="http://schemas.openxmlformats.org/package/2006/relationships"><Relationship Id="rId1" Type="http://schemas.openxmlformats.org/officeDocument/2006/relationships/theme" Target="../theme/theme2.xml"/>
</Relationships>
</file>

<file path=ppt/notesMasters/notesMaster1.xml><?xml version="1.0" encoding="utf-8"?>
<p:notesMaster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sp>
        <p:nvSpPr>
          <p:cNvPr id="9" name="PlaceHolder 1"/>
          <p:cNvSpPr>
            <a:spLocks noGrp="1"/>
          </p:cNvSpPr>
          <p:nvPr>
            <p:ph type="sldImg"/>
          </p:nvPr>
        </p:nvSpPr>
        <p:spPr>
          <a:xfrm>
            <a:off x="216000" y="812520"/>
            <a:ext cx="7127280" cy="4008960"/>
          </a:xfrm>
          <a:prstGeom prst="rect">
            <a:avLst/>
          </a:prstGeom>
          <a:noFill/>
          <a:ln w="0">
            <a:noFill/>
          </a:ln>
        </p:spPr>
        <p:txBody>
          <a:bodyPr lIns="0" tIns="0" rIns="0" bIns="0" anchor="ctr">
            <a:noAutofit/>
          </a:bodyPr>
          <a:p>
            <a:r>
              <a:rPr lang="it-IT" sz="1800" b="0" u="none" strike="noStrike">
                <a:solidFill>
                  <a:srgbClr val="000000"/>
                </a:solidFill>
                <a:effectLst/>
                <a:uFillTx/>
                <a:latin typeface="Arial"/>
              </a:rPr>
              <a:t>Fai clic per spostare la diapositiva</a:t>
            </a:r>
            <a:endParaRPr lang="it-IT" sz="1800" b="0" u="none" strike="noStrike">
              <a:solidFill>
                <a:srgbClr val="000000"/>
              </a:solidFill>
              <a:effectLst/>
              <a:uFillTx/>
              <a:latin typeface="Arial"/>
            </a:endParaRPr>
          </a:p>
        </p:txBody>
      </p:sp>
      <p:sp>
        <p:nvSpPr>
          <p:cNvPr id="10" name="PlaceHolder 2"/>
          <p:cNvSpPr>
            <a:spLocks noGrp="1"/>
          </p:cNvSpPr>
          <p:nvPr>
            <p:ph type="body"/>
          </p:nvPr>
        </p:nvSpPr>
        <p:spPr>
          <a:xfrm>
            <a:off x="756000" y="5078520"/>
            <a:ext cx="6047640" cy="4811040"/>
          </a:xfrm>
          <a:prstGeom prst="rect">
            <a:avLst/>
          </a:prstGeom>
          <a:noFill/>
          <a:ln w="0">
            <a:noFill/>
          </a:ln>
        </p:spPr>
        <p:txBody>
          <a:bodyPr lIns="0" tIns="0" rIns="0" bIns="0" anchor="t">
            <a:noAutofit/>
          </a:bodyPr>
          <a:p>
            <a:pPr indent="0" algn="l">
              <a:buNone/>
            </a:pPr>
            <a:r>
              <a:rPr lang="it-IT" sz="2000" b="0" u="none" strike="noStrike">
                <a:solidFill>
                  <a:srgbClr val="000000"/>
                </a:solidFill>
                <a:effectLst/>
                <a:uFillTx/>
                <a:latin typeface="Arial"/>
              </a:rPr>
              <a:t>Fai clic per modificare il formato delle note</a:t>
            </a:r>
            <a:endParaRPr lang="it-IT" sz="2000" b="0" u="none" strike="noStrike">
              <a:solidFill>
                <a:srgbClr val="000000"/>
              </a:solidFill>
              <a:effectLst/>
              <a:uFillTx/>
              <a:latin typeface="Arial"/>
            </a:endParaRPr>
          </a:p>
        </p:txBody>
      </p:sp>
      <p:sp>
        <p:nvSpPr>
          <p:cNvPr id="11" name="PlaceHolder 3"/>
          <p:cNvSpPr>
            <a:spLocks noGrp="1"/>
          </p:cNvSpPr>
          <p:nvPr>
            <p:ph type="hdr"/>
          </p:nvPr>
        </p:nvSpPr>
        <p:spPr>
          <a:xfrm>
            <a:off x="0" y="0"/>
            <a:ext cx="3280680" cy="534240"/>
          </a:xfrm>
          <a:prstGeom prst="rect">
            <a:avLst/>
          </a:prstGeom>
          <a:noFill/>
          <a:ln w="0">
            <a:noFill/>
          </a:ln>
        </p:spPr>
        <p:txBody>
          <a:bodyPr lIns="0" tIns="0" rIns="0" bIns="0" anchor="t">
            <a:noAutofit/>
          </a:bodyPr>
          <a:p>
            <a:pPr indent="0" algn="l">
              <a:buNone/>
            </a:pPr>
            <a:r>
              <a:rPr lang="it-IT" sz="1400" b="0" u="none" strike="noStrike">
                <a:solidFill>
                  <a:srgbClr val="000000"/>
                </a:solidFill>
                <a:effectLst/>
                <a:uFillTx/>
                <a:latin typeface="Times New Roman"/>
              </a:rPr>
              <a:t> </a:t>
            </a:r>
            <a:endParaRPr lang="it-IT" sz="1400" b="0" u="none" strike="noStrike">
              <a:solidFill>
                <a:srgbClr val="000000"/>
              </a:solidFill>
              <a:effectLst/>
              <a:uFillTx/>
              <a:latin typeface="Times New Roman"/>
            </a:endParaRPr>
          </a:p>
        </p:txBody>
      </p:sp>
      <p:sp>
        <p:nvSpPr>
          <p:cNvPr id="12" name="PlaceHolder 4"/>
          <p:cNvSpPr>
            <a:spLocks noGrp="1"/>
          </p:cNvSpPr>
          <p:nvPr>
            <p:ph type="dt" idx="4"/>
          </p:nvPr>
        </p:nvSpPr>
        <p:spPr>
          <a:xfrm>
            <a:off x="4278960" y="0"/>
            <a:ext cx="3280680" cy="534240"/>
          </a:xfrm>
          <a:prstGeom prst="rect">
            <a:avLst/>
          </a:prstGeom>
          <a:noFill/>
          <a:ln w="0">
            <a:noFill/>
          </a:ln>
        </p:spPr>
        <p:txBody>
          <a:bodyPr lIns="0" tIns="0" rIns="0" bIns="0" anchor="t">
            <a:noAutofit/>
          </a:bodyPr>
          <a:lstStyle>
            <a:lvl1pPr indent="0" algn="r">
              <a:buNone/>
              <a:defRPr lang="it-IT" sz="1400" b="0" u="none" strike="noStrike">
                <a:solidFill>
                  <a:srgbClr val="000000"/>
                </a:solidFill>
                <a:effectLst/>
                <a:uFillTx/>
                <a:latin typeface="Times New Roman"/>
              </a:defRPr>
            </a:lvl1pPr>
          </a:lstStyle>
          <a:p>
            <a:pPr indent="0" algn="r">
              <a:buNone/>
            </a:pPr>
            <a:r>
              <a:rPr lang="it-IT" sz="1400" b="0" u="none" strike="noStrike">
                <a:solidFill>
                  <a:srgbClr val="000000"/>
                </a:solidFill>
                <a:effectLst/>
                <a:uFillTx/>
                <a:latin typeface="Times New Roman"/>
              </a:rPr>
              <a:t> </a:t>
            </a:r>
            <a:endParaRPr lang="it-IT" sz="1400" b="0" u="none" strike="noStrike">
              <a:solidFill>
                <a:srgbClr val="000000"/>
              </a:solidFill>
              <a:effectLst/>
              <a:uFillTx/>
              <a:latin typeface="Times New Roman"/>
            </a:endParaRPr>
          </a:p>
        </p:txBody>
      </p:sp>
      <p:sp>
        <p:nvSpPr>
          <p:cNvPr id="13" name="PlaceHolder 5"/>
          <p:cNvSpPr>
            <a:spLocks noGrp="1"/>
          </p:cNvSpPr>
          <p:nvPr>
            <p:ph type="ftr" idx="5"/>
          </p:nvPr>
        </p:nvSpPr>
        <p:spPr>
          <a:xfrm>
            <a:off x="0" y="10157400"/>
            <a:ext cx="3280680" cy="534240"/>
          </a:xfrm>
          <a:prstGeom prst="rect">
            <a:avLst/>
          </a:prstGeom>
          <a:noFill/>
          <a:ln w="0">
            <a:noFill/>
          </a:ln>
        </p:spPr>
        <p:txBody>
          <a:bodyPr lIns="0" tIns="0" rIns="0" bIns="0" anchor="b">
            <a:noAutofit/>
          </a:bodyPr>
          <a:lstStyle>
            <a:lvl1pPr indent="0" algn="l">
              <a:buNone/>
              <a:defRPr lang="it-IT" sz="1400" b="0" u="none" strike="noStrike">
                <a:solidFill>
                  <a:srgbClr val="000000"/>
                </a:solidFill>
                <a:effectLst/>
                <a:uFillTx/>
                <a:latin typeface="Times New Roman"/>
              </a:defRPr>
            </a:lvl1pPr>
          </a:lstStyle>
          <a:p>
            <a:pPr indent="0" algn="l">
              <a:buNone/>
            </a:pPr>
            <a:r>
              <a:rPr lang="it-IT" sz="1400" b="0" u="none" strike="noStrike">
                <a:solidFill>
                  <a:srgbClr val="000000"/>
                </a:solidFill>
                <a:effectLst/>
                <a:uFillTx/>
                <a:latin typeface="Times New Roman"/>
              </a:rPr>
              <a:t> </a:t>
            </a:r>
            <a:endParaRPr lang="it-IT" sz="1400" b="0" u="none" strike="noStrike">
              <a:solidFill>
                <a:srgbClr val="000000"/>
              </a:solidFill>
              <a:effectLst/>
              <a:uFillTx/>
              <a:latin typeface="Times New Roman"/>
            </a:endParaRPr>
          </a:p>
        </p:txBody>
      </p:sp>
      <p:sp>
        <p:nvSpPr>
          <p:cNvPr id="14" name="PlaceHolder 6"/>
          <p:cNvSpPr>
            <a:spLocks noGrp="1"/>
          </p:cNvSpPr>
          <p:nvPr>
            <p:ph type="sldNum" idx="6"/>
          </p:nvPr>
        </p:nvSpPr>
        <p:spPr>
          <a:xfrm>
            <a:off x="4278960" y="10157400"/>
            <a:ext cx="3280680" cy="534240"/>
          </a:xfrm>
          <a:prstGeom prst="rect">
            <a:avLst/>
          </a:prstGeom>
          <a:noFill/>
          <a:ln w="0">
            <a:noFill/>
          </a:ln>
        </p:spPr>
        <p:txBody>
          <a:bodyPr lIns="0" tIns="0" rIns="0" bIns="0" anchor="b">
            <a:noAutofit/>
          </a:bodyPr>
          <a:lstStyle>
            <a:lvl1pPr indent="0" algn="r">
              <a:buNone/>
              <a:defRPr lang="it-IT" sz="1400" b="0" u="none" strike="noStrike">
                <a:solidFill>
                  <a:srgbClr val="000000"/>
                </a:solidFill>
                <a:effectLst/>
                <a:uFillTx/>
                <a:latin typeface="Times New Roman"/>
              </a:defRPr>
            </a:lvl1pPr>
          </a:lstStyle>
          <a:p>
            <a:pPr indent="0" algn="r">
              <a:buNone/>
            </a:pPr>
            <a:fld id="{90AF1F37-C878-4D71-A012-521D9490AF5E}" type="slidenum">
              <a:rPr lang="it-IT" sz="1400" b="0" u="none" strike="noStrike">
                <a:solidFill>
                  <a:srgbClr val="000000"/>
                </a:solidFill>
                <a:effectLst/>
                <a:uFillTx/>
                <a:latin typeface="Times New Roman"/>
              </a:rPr>
              <a:t>1</a:t>
            </a:fld>
            <a:endParaRPr lang="it-IT" sz="1400" b="0" u="none" strike="noStrike">
              <a:solidFill>
                <a:srgbClr val="000000"/>
              </a:solidFill>
              <a:effectLst/>
              <a:uFillTx/>
              <a:latin typeface="Times New Roman"/>
            </a:endParaRPr>
          </a:p>
        </p:txBody>
      </p:sp>
    </p:spTree>
  </p:cSld>
  <p:clrMap bg1="lt1" bg2="lt2" tx1="dk1" tx2="dk2" accent1="accent1" accent2="accent2" accent3="accent3" accent4="accent4" accent5="accent5" accent6="accent6" hlink="hlink" folHlink="folHlink"/>
</p:notesMaster>
</file>

<file path=ppt/notesSlides/_rels/notesSlide1.xml.rels><?xml version="1.0" encoding="UTF-8"?>
<Relationships xmlns="http://schemas.openxmlformats.org/package/2006/relationships"><Relationship Id="rId1" Type="http://schemas.openxmlformats.org/officeDocument/2006/relationships/slide" Target="../slides/slide1.xml"/><Relationship Id="rId2" Type="http://schemas.openxmlformats.org/officeDocument/2006/relationships/notesMaster" Target="../notesMasters/notesMaster1.xml"/>
</Relationships>
</file>

<file path=ppt/notesSlides/_rels/notesSlide2.xml.rels><?xml version="1.0" encoding="UTF-8"?>
<Relationships xmlns="http://schemas.openxmlformats.org/package/2006/relationships"><Relationship Id="rId1" Type="http://schemas.openxmlformats.org/officeDocument/2006/relationships/slide" Target="../slides/slide2.xml"/><Relationship Id="rId2" Type="http://schemas.openxmlformats.org/officeDocument/2006/relationships/notesMaster" Target="../notesMasters/notesMaster1.xml"/>
</Relationships>
</file>

<file path=ppt/notesSlides/_rels/notesSlide3.xml.rels><?xml version="1.0" encoding="UTF-8"?>
<Relationships xmlns="http://schemas.openxmlformats.org/package/2006/relationships"><Relationship Id="rId1" Type="http://schemas.openxmlformats.org/officeDocument/2006/relationships/slide" Target="../slides/slide3.xml"/><Relationship Id="rId2" Type="http://schemas.openxmlformats.org/officeDocument/2006/relationships/notesMaster" Target="../notesMasters/notesMaster1.xml"/>
</Relationships>
</file>

<file path=ppt/notesSlides/_rels/notesSlide4.xml.rels><?xml version="1.0" encoding="UTF-8"?>
<Relationships xmlns="http://schemas.openxmlformats.org/package/2006/relationships"><Relationship Id="rId1" Type="http://schemas.openxmlformats.org/officeDocument/2006/relationships/slide" Target="../slides/slide4.xml"/><Relationship Id="rId2" Type="http://schemas.openxmlformats.org/officeDocument/2006/relationships/notesMaster" Target="../notesMasters/notesMaster1.xml"/>
</Relationships>
</file>

<file path=ppt/notesSlides/_rels/notesSlide5.xml.rels><?xml version="1.0" encoding="UTF-8"?>
<Relationships xmlns="http://schemas.openxmlformats.org/package/2006/relationships"><Relationship Id="rId1" Type="http://schemas.openxmlformats.org/officeDocument/2006/relationships/slide" Target="../slides/slide5.xml"/><Relationship Id="rId2" Type="http://schemas.openxmlformats.org/officeDocument/2006/relationships/notesMaster" Target="../notesMasters/notesMaster1.xml"/>
</Relationships>
</file>

<file path=ppt/notesSlides/_rels/notesSlide6.xml.rels><?xml version="1.0" encoding="UTF-8"?>
<Relationships xmlns="http://schemas.openxmlformats.org/package/2006/relationships"><Relationship Id="rId1" Type="http://schemas.openxmlformats.org/officeDocument/2006/relationships/slide" Target="../slides/slide6.xml"/><Relationship Id="rId2" Type="http://schemas.openxmlformats.org/officeDocument/2006/relationships/notesMaster" Target="../notesMasters/notesMaster1.xml"/>
</Relationships>
</file>

<file path=ppt/notesSlides/_rels/notesSlide7.xml.rels><?xml version="1.0" encoding="UTF-8"?>
<Relationships xmlns="http://schemas.openxmlformats.org/package/2006/relationships"><Relationship Id="rId1" Type="http://schemas.openxmlformats.org/officeDocument/2006/relationships/slide" Target="../slides/slide7.xml"/><Relationship Id="rId2" Type="http://schemas.openxmlformats.org/officeDocument/2006/relationships/notesMaster" Target="../notesMasters/notesMaster1.xml"/>
</Relationships>
</file>

<file path=ppt/notesSlides/_rels/notesSlide8.xml.rels><?xml version="1.0" encoding="UTF-8"?>
<Relationships xmlns="http://schemas.openxmlformats.org/package/2006/relationships"><Relationship Id="rId1" Type="http://schemas.openxmlformats.org/officeDocument/2006/relationships/slide" Target="../slides/slide8.xml"/><Relationship Id="rId2" Type="http://schemas.openxmlformats.org/officeDocument/2006/relationships/notesMaster" Target="../notesMasters/notesMaster1.xml"/>
</Relationships>
</file>

<file path=ppt/notesSlides/_rels/notesSlide9.xml.rels><?xml version="1.0" encoding="UTF-8"?>
<Relationships xmlns="http://schemas.openxmlformats.org/package/2006/relationships"><Relationship Id="rId1" Type="http://schemas.openxmlformats.org/officeDocument/2006/relationships/slide" Target="../slides/slide9.xml"/><Relationship Id="rId2" Type="http://schemas.openxmlformats.org/officeDocument/2006/relationships/notesMaster" Target="../notesMasters/notesMaster1.xml"/>
</Relationships>
</file>

<file path=ppt/notesSlides/_rels/notesSlide10.xml.rels><?xml version="1.0" encoding="UTF-8"?>
<Relationships xmlns="http://schemas.openxmlformats.org/package/2006/relationships"><Relationship Id="rId1" Type="http://schemas.openxmlformats.org/officeDocument/2006/relationships/slide" Target="../slides/slide10.xml"/><Relationship Id="rId2" Type="http://schemas.openxmlformats.org/officeDocument/2006/relationships/notesMaster" Target="../notesMasters/notesMaster1.xml"/>
</Relationships>
</file>

<file path=ppt/notesSlides/_rels/notesSlide11.xml.rels><?xml version="1.0" encoding="UTF-8"?>
<Relationships xmlns="http://schemas.openxmlformats.org/package/2006/relationships"><Relationship Id="rId1" Type="http://schemas.openxmlformats.org/officeDocument/2006/relationships/slide" Target="../slides/slide11.xml"/><Relationship Id="rId2" Type="http://schemas.openxmlformats.org/officeDocument/2006/relationships/notesMaster" Target="../notesMasters/notesMaster1.xml"/>
</Relationships>
</file>

<file path=ppt/notesSlides/_rels/notesSlide12.xml.rels><?xml version="1.0" encoding="UTF-8"?>
<Relationships xmlns="http://schemas.openxmlformats.org/package/2006/relationships"><Relationship Id="rId1" Type="http://schemas.openxmlformats.org/officeDocument/2006/relationships/slide" Target="../slides/slide12.xml"/><Relationship Id="rId2" Type="http://schemas.openxmlformats.org/officeDocument/2006/relationships/notesMaster" Target="../notesMasters/notesMaster1.xml"/>
</Relationships>
</file>

<file path=ppt/notesSlides/_rels/notesSlide13.xml.rels><?xml version="1.0" encoding="UTF-8"?>
<Relationships xmlns="http://schemas.openxmlformats.org/package/2006/relationships"><Relationship Id="rId1" Type="http://schemas.openxmlformats.org/officeDocument/2006/relationships/slide" Target="../slides/slide13.xml"/><Relationship Id="rId2" Type="http://schemas.openxmlformats.org/officeDocument/2006/relationships/notesMaster" Target="../notesMasters/notesMaster1.xml"/>
</Relationships>
</file>

<file path=ppt/notesSlides/_rels/notesSlide14.xml.rels><?xml version="1.0" encoding="UTF-8"?>
<Relationships xmlns="http://schemas.openxmlformats.org/package/2006/relationships"><Relationship Id="rId1" Type="http://schemas.openxmlformats.org/officeDocument/2006/relationships/slide" Target="../slides/slide14.xml"/><Relationship Id="rId2" Type="http://schemas.openxmlformats.org/officeDocument/2006/relationships/notesMaster" Target="../notesMasters/notesMaster1.xml"/>
</Relationships>
</file>

<file path=ppt/notesSlides/_rels/notesSlide15.xml.rels><?xml version="1.0" encoding="UTF-8"?>
<Relationships xmlns="http://schemas.openxmlformats.org/package/2006/relationships"><Relationship Id="rId1" Type="http://schemas.openxmlformats.org/officeDocument/2006/relationships/slide" Target="../slides/slide15.xml"/><Relationship Id="rId2" Type="http://schemas.openxmlformats.org/officeDocument/2006/relationships/notesMaster" Target="../notesMasters/notesMaster1.xml"/>
</Relationships>
</file>

<file path=ppt/notesSlides/notesSlide1.xml><?xml version="1.0" encoding="utf-8"?>
<p:notes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sp>
        <p:nvSpPr>
          <p:cNvPr id="91" name="PlaceHolder 1"/>
          <p:cNvSpPr>
            <a:spLocks noGrp="1"/>
          </p:cNvSpPr>
          <p:nvPr>
            <p:ph type="sldImg"/>
          </p:nvPr>
        </p:nvSpPr>
        <p:spPr>
          <a:xfrm>
            <a:off x="1143000" y="685800"/>
            <a:ext cx="4570200" cy="3427200"/>
          </a:xfrm>
          <a:prstGeom prst="rect">
            <a:avLst/>
          </a:prstGeom>
          <a:ln w="0">
            <a:noFill/>
          </a:ln>
        </p:spPr>
      </p:sp>
      <p:sp>
        <p:nvSpPr>
          <p:cNvPr id="92" name="Rectangle 69"/>
          <p:cNvSpPr/>
          <p:nvPr/>
        </p:nvSpPr>
        <p:spPr>
          <a:xfrm>
            <a:off x="685800" y="4343400"/>
            <a:ext cx="5484600" cy="4113000"/>
          </a:xfrm>
          <a:prstGeom prst="rect">
            <a:avLst/>
          </a:prstGeom>
          <a:noFill/>
          <a:ln w="0">
            <a:noFill/>
          </a:ln>
        </p:spPr>
        <p:style>
          <a:lnRef idx="0"/>
          <a:fillRef idx="0"/>
          <a:effectRef idx="0"/>
          <a:fontRef idx="minor"/>
        </p:style>
        <p:txBody>
          <a:bodyPr wrap="none" lIns="90000" tIns="46800" rIns="90000" bIns="46800" anchor="ctr">
            <a:noAutofit/>
          </a:bodyPr>
          <a:p>
            <a:endParaRPr lang="it-IT" sz="1800" b="0" u="none" strike="noStrike">
              <a:solidFill>
                <a:srgbClr val="000000"/>
              </a:solidFill>
              <a:effectLst/>
              <a:uFillTx/>
              <a:latin typeface="Arial"/>
            </a:endParaRPr>
          </a:p>
        </p:txBody>
      </p:sp>
    </p:spTree>
  </p:cSld>
</p:notes>
</file>

<file path=ppt/notesSlides/notesSlide2.xml><?xml version="1.0" encoding="utf-8"?>
<p:notes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sp>
        <p:nvSpPr>
          <p:cNvPr id="93" name="PlaceHolder 1"/>
          <p:cNvSpPr>
            <a:spLocks noGrp="1"/>
          </p:cNvSpPr>
          <p:nvPr>
            <p:ph type="sldImg"/>
          </p:nvPr>
        </p:nvSpPr>
        <p:spPr>
          <a:xfrm>
            <a:off x="1143000" y="685800"/>
            <a:ext cx="4570200" cy="3427200"/>
          </a:xfrm>
          <a:prstGeom prst="rect">
            <a:avLst/>
          </a:prstGeom>
          <a:ln w="0">
            <a:noFill/>
          </a:ln>
        </p:spPr>
      </p:sp>
      <p:sp>
        <p:nvSpPr>
          <p:cNvPr id="94" name="Rectangle 71"/>
          <p:cNvSpPr/>
          <p:nvPr/>
        </p:nvSpPr>
        <p:spPr>
          <a:xfrm>
            <a:off x="685800" y="4343400"/>
            <a:ext cx="5484600" cy="4113000"/>
          </a:xfrm>
          <a:prstGeom prst="rect">
            <a:avLst/>
          </a:prstGeom>
          <a:noFill/>
          <a:ln w="0">
            <a:noFill/>
          </a:ln>
        </p:spPr>
        <p:style>
          <a:lnRef idx="0"/>
          <a:fillRef idx="0"/>
          <a:effectRef idx="0"/>
          <a:fontRef idx="minor"/>
        </p:style>
        <p:txBody>
          <a:bodyPr wrap="none" lIns="90000" tIns="46800" rIns="90000" bIns="46800" anchor="ctr">
            <a:noAutofit/>
          </a:bodyPr>
          <a:p>
            <a:endParaRPr lang="it-IT" sz="1800" b="0" u="none" strike="noStrike">
              <a:solidFill>
                <a:srgbClr val="000000"/>
              </a:solidFill>
              <a:effectLst/>
              <a:uFillTx/>
              <a:latin typeface="Arial"/>
            </a:endParaRPr>
          </a:p>
        </p:txBody>
      </p:sp>
    </p:spTree>
  </p:cSld>
</p:notes>
</file>

<file path=ppt/notesSlides/notesSlide3.xml><?xml version="1.0" encoding="utf-8"?>
<p:notes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sp>
        <p:nvSpPr>
          <p:cNvPr id="95" name="PlaceHolder 1"/>
          <p:cNvSpPr>
            <a:spLocks noGrp="1"/>
          </p:cNvSpPr>
          <p:nvPr>
            <p:ph type="sldImg"/>
          </p:nvPr>
        </p:nvSpPr>
        <p:spPr>
          <a:xfrm>
            <a:off x="1143000" y="685800"/>
            <a:ext cx="4570200" cy="3427200"/>
          </a:xfrm>
          <a:prstGeom prst="rect">
            <a:avLst/>
          </a:prstGeom>
          <a:ln w="0">
            <a:noFill/>
          </a:ln>
        </p:spPr>
      </p:sp>
      <p:sp>
        <p:nvSpPr>
          <p:cNvPr id="96" name="Rectangle 71"/>
          <p:cNvSpPr/>
          <p:nvPr/>
        </p:nvSpPr>
        <p:spPr>
          <a:xfrm>
            <a:off x="685800" y="4343400"/>
            <a:ext cx="5484600" cy="4113000"/>
          </a:xfrm>
          <a:prstGeom prst="rect">
            <a:avLst/>
          </a:prstGeom>
          <a:noFill/>
          <a:ln w="0">
            <a:noFill/>
          </a:ln>
        </p:spPr>
        <p:style>
          <a:lnRef idx="0"/>
          <a:fillRef idx="0"/>
          <a:effectRef idx="0"/>
          <a:fontRef idx="minor"/>
        </p:style>
        <p:txBody>
          <a:bodyPr wrap="none" lIns="90000" tIns="46800" rIns="90000" bIns="46800" anchor="ctr">
            <a:noAutofit/>
          </a:bodyPr>
          <a:p>
            <a:endParaRPr lang="it-IT" sz="1800" b="0" u="none" strike="noStrike">
              <a:solidFill>
                <a:srgbClr val="000000"/>
              </a:solidFill>
              <a:effectLst/>
              <a:uFillTx/>
              <a:latin typeface="Arial"/>
            </a:endParaRPr>
          </a:p>
        </p:txBody>
      </p:sp>
    </p:spTree>
  </p:cSld>
</p:notes>
</file>

<file path=ppt/notesSlides/notesSlide4.xml><?xml version="1.0" encoding="utf-8"?>
<p:notes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sp>
        <p:nvSpPr>
          <p:cNvPr id="97" name="PlaceHolder 1"/>
          <p:cNvSpPr>
            <a:spLocks noGrp="1"/>
          </p:cNvSpPr>
          <p:nvPr>
            <p:ph type="sldImg"/>
          </p:nvPr>
        </p:nvSpPr>
        <p:spPr>
          <a:xfrm>
            <a:off x="1143000" y="685800"/>
            <a:ext cx="4570200" cy="3427200"/>
          </a:xfrm>
          <a:prstGeom prst="rect">
            <a:avLst/>
          </a:prstGeom>
          <a:ln w="0">
            <a:noFill/>
          </a:ln>
        </p:spPr>
      </p:sp>
      <p:sp>
        <p:nvSpPr>
          <p:cNvPr id="98" name="Rectangle 73"/>
          <p:cNvSpPr/>
          <p:nvPr/>
        </p:nvSpPr>
        <p:spPr>
          <a:xfrm>
            <a:off x="685800" y="4343400"/>
            <a:ext cx="5484600" cy="4113000"/>
          </a:xfrm>
          <a:prstGeom prst="rect">
            <a:avLst/>
          </a:prstGeom>
          <a:noFill/>
          <a:ln w="0">
            <a:noFill/>
          </a:ln>
        </p:spPr>
        <p:style>
          <a:lnRef idx="0"/>
          <a:fillRef idx="0"/>
          <a:effectRef idx="0"/>
          <a:fontRef idx="minor"/>
        </p:style>
        <p:txBody>
          <a:bodyPr wrap="none" lIns="90000" tIns="46800" rIns="90000" bIns="46800" anchor="ctr">
            <a:noAutofit/>
          </a:bodyPr>
          <a:p>
            <a:endParaRPr lang="it-IT" sz="1800" b="0" u="none" strike="noStrike">
              <a:solidFill>
                <a:srgbClr val="000000"/>
              </a:solidFill>
              <a:effectLst/>
              <a:uFillTx/>
              <a:latin typeface="Arial"/>
            </a:endParaRPr>
          </a:p>
        </p:txBody>
      </p:sp>
    </p:spTree>
  </p:cSld>
</p:notes>
</file>

<file path=ppt/notesSlides/notesSlide5.xml><?xml version="1.0" encoding="utf-8"?>
<p:notes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sp>
        <p:nvSpPr>
          <p:cNvPr id="99" name="PlaceHolder 1"/>
          <p:cNvSpPr>
            <a:spLocks noGrp="1"/>
          </p:cNvSpPr>
          <p:nvPr>
            <p:ph type="sldImg"/>
          </p:nvPr>
        </p:nvSpPr>
        <p:spPr>
          <a:xfrm>
            <a:off x="1143000" y="685800"/>
            <a:ext cx="4570200" cy="3427200"/>
          </a:xfrm>
          <a:prstGeom prst="rect">
            <a:avLst/>
          </a:prstGeom>
          <a:ln w="0">
            <a:noFill/>
          </a:ln>
        </p:spPr>
      </p:sp>
      <p:sp>
        <p:nvSpPr>
          <p:cNvPr id="100" name="Rectangle 75"/>
          <p:cNvSpPr/>
          <p:nvPr/>
        </p:nvSpPr>
        <p:spPr>
          <a:xfrm>
            <a:off x="685800" y="4343400"/>
            <a:ext cx="5484600" cy="4113000"/>
          </a:xfrm>
          <a:prstGeom prst="rect">
            <a:avLst/>
          </a:prstGeom>
          <a:noFill/>
          <a:ln w="0">
            <a:noFill/>
          </a:ln>
        </p:spPr>
        <p:style>
          <a:lnRef idx="0"/>
          <a:fillRef idx="0"/>
          <a:effectRef idx="0"/>
          <a:fontRef idx="minor"/>
        </p:style>
        <p:txBody>
          <a:bodyPr wrap="none" lIns="90000" tIns="46800" rIns="90000" bIns="46800" anchor="ctr">
            <a:noAutofit/>
          </a:bodyPr>
          <a:p>
            <a:endParaRPr lang="it-IT" sz="1800" b="0" u="none" strike="noStrike">
              <a:solidFill>
                <a:srgbClr val="000000"/>
              </a:solidFill>
              <a:effectLst/>
              <a:uFillTx/>
              <a:latin typeface="Arial"/>
            </a:endParaRPr>
          </a:p>
        </p:txBody>
      </p:sp>
    </p:spTree>
  </p:cSld>
</p:notes>
</file>

<file path=ppt/notesSlides/notesSlide6.xml><?xml version="1.0" encoding="utf-8"?>
<p:notes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sp>
        <p:nvSpPr>
          <p:cNvPr id="101" name="PlaceHolder 1"/>
          <p:cNvSpPr>
            <a:spLocks noGrp="1"/>
          </p:cNvSpPr>
          <p:nvPr>
            <p:ph type="sldImg"/>
          </p:nvPr>
        </p:nvSpPr>
        <p:spPr>
          <a:xfrm>
            <a:off x="1143000" y="685800"/>
            <a:ext cx="4570200" cy="3427200"/>
          </a:xfrm>
          <a:prstGeom prst="rect">
            <a:avLst/>
          </a:prstGeom>
          <a:ln w="0">
            <a:noFill/>
          </a:ln>
        </p:spPr>
      </p:sp>
      <p:sp>
        <p:nvSpPr>
          <p:cNvPr id="102" name="Rectangle 77"/>
          <p:cNvSpPr/>
          <p:nvPr/>
        </p:nvSpPr>
        <p:spPr>
          <a:xfrm>
            <a:off x="685800" y="4343400"/>
            <a:ext cx="5484600" cy="4113000"/>
          </a:xfrm>
          <a:prstGeom prst="rect">
            <a:avLst/>
          </a:prstGeom>
          <a:noFill/>
          <a:ln w="0">
            <a:noFill/>
          </a:ln>
        </p:spPr>
        <p:style>
          <a:lnRef idx="0"/>
          <a:fillRef idx="0"/>
          <a:effectRef idx="0"/>
          <a:fontRef idx="minor"/>
        </p:style>
        <p:txBody>
          <a:bodyPr wrap="none" lIns="90000" tIns="46800" rIns="90000" bIns="46800" anchor="ctr">
            <a:noAutofit/>
          </a:bodyPr>
          <a:p>
            <a:endParaRPr lang="it-IT" sz="1800" b="0" u="none" strike="noStrike">
              <a:solidFill>
                <a:srgbClr val="000000"/>
              </a:solidFill>
              <a:effectLst/>
              <a:uFillTx/>
              <a:latin typeface="Arial"/>
            </a:endParaRPr>
          </a:p>
        </p:txBody>
      </p:sp>
    </p:spTree>
  </p:cSld>
</p:notes>
</file>

<file path=ppt/notesSlides/notesSlide7.xml><?xml version="1.0" encoding="utf-8"?>
<p:notes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sp>
        <p:nvSpPr>
          <p:cNvPr id="103" name="PlaceHolder 1"/>
          <p:cNvSpPr>
            <a:spLocks noGrp="1"/>
          </p:cNvSpPr>
          <p:nvPr>
            <p:ph type="sldImg"/>
          </p:nvPr>
        </p:nvSpPr>
        <p:spPr>
          <a:xfrm>
            <a:off x="1143000" y="685800"/>
            <a:ext cx="4570200" cy="3427200"/>
          </a:xfrm>
          <a:prstGeom prst="rect">
            <a:avLst/>
          </a:prstGeom>
          <a:ln w="0">
            <a:noFill/>
          </a:ln>
        </p:spPr>
      </p:sp>
      <p:sp>
        <p:nvSpPr>
          <p:cNvPr id="104" name="Rectangle 79"/>
          <p:cNvSpPr/>
          <p:nvPr/>
        </p:nvSpPr>
        <p:spPr>
          <a:xfrm>
            <a:off x="685800" y="4343400"/>
            <a:ext cx="5484600" cy="4113000"/>
          </a:xfrm>
          <a:prstGeom prst="rect">
            <a:avLst/>
          </a:prstGeom>
          <a:noFill/>
          <a:ln w="0">
            <a:noFill/>
          </a:ln>
        </p:spPr>
        <p:style>
          <a:lnRef idx="0"/>
          <a:fillRef idx="0"/>
          <a:effectRef idx="0"/>
          <a:fontRef idx="minor"/>
        </p:style>
        <p:txBody>
          <a:bodyPr wrap="none" lIns="90000" tIns="46800" rIns="90000" bIns="46800" anchor="ctr">
            <a:noAutofit/>
          </a:bodyPr>
          <a:p>
            <a:endParaRPr lang="it-IT" sz="1800" b="0" u="none" strike="noStrike">
              <a:solidFill>
                <a:srgbClr val="000000"/>
              </a:solidFill>
              <a:effectLst/>
              <a:uFillTx/>
              <a:latin typeface="Arial"/>
            </a:endParaRPr>
          </a:p>
        </p:txBody>
      </p:sp>
    </p:spTree>
  </p:cSld>
</p:notes>
</file>

<file path=ppt/notesSlides/notesSlide8.xml><?xml version="1.0" encoding="utf-8"?>
<p:notes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sp>
        <p:nvSpPr>
          <p:cNvPr id="105" name="PlaceHolder 1"/>
          <p:cNvSpPr>
            <a:spLocks noGrp="1"/>
          </p:cNvSpPr>
          <p:nvPr>
            <p:ph type="sldImg"/>
          </p:nvPr>
        </p:nvSpPr>
        <p:spPr>
          <a:xfrm>
            <a:off x="1143000" y="685800"/>
            <a:ext cx="4570200" cy="3427200"/>
          </a:xfrm>
          <a:prstGeom prst="rect">
            <a:avLst/>
          </a:prstGeom>
          <a:ln w="0">
            <a:noFill/>
          </a:ln>
        </p:spPr>
      </p:sp>
      <p:sp>
        <p:nvSpPr>
          <p:cNvPr id="106" name="Rectangle 81"/>
          <p:cNvSpPr/>
          <p:nvPr/>
        </p:nvSpPr>
        <p:spPr>
          <a:xfrm>
            <a:off x="685800" y="4343400"/>
            <a:ext cx="5484600" cy="4113000"/>
          </a:xfrm>
          <a:prstGeom prst="rect">
            <a:avLst/>
          </a:prstGeom>
          <a:noFill/>
          <a:ln w="0">
            <a:noFill/>
          </a:ln>
        </p:spPr>
        <p:style>
          <a:lnRef idx="0"/>
          <a:fillRef idx="0"/>
          <a:effectRef idx="0"/>
          <a:fontRef idx="minor"/>
        </p:style>
        <p:txBody>
          <a:bodyPr wrap="none" lIns="90000" tIns="46800" rIns="90000" bIns="46800" anchor="ctr">
            <a:noAutofit/>
          </a:bodyPr>
          <a:p>
            <a:endParaRPr lang="it-IT" sz="1800" b="0" u="none" strike="noStrike">
              <a:solidFill>
                <a:srgbClr val="000000"/>
              </a:solidFill>
              <a:effectLst/>
              <a:uFillTx/>
              <a:latin typeface="Arial"/>
            </a:endParaRPr>
          </a:p>
        </p:txBody>
      </p:sp>
    </p:spTree>
  </p:cSld>
</p:notes>
</file>

<file path=ppt/notesSlides/notesSlide9.xml><?xml version="1.0" encoding="utf-8"?>
<p:notes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sp>
        <p:nvSpPr>
          <p:cNvPr id="107" name="PlaceHolder 1"/>
          <p:cNvSpPr>
            <a:spLocks noGrp="1"/>
          </p:cNvSpPr>
          <p:nvPr>
            <p:ph type="sldImg"/>
          </p:nvPr>
        </p:nvSpPr>
        <p:spPr>
          <a:xfrm>
            <a:off x="1143000" y="685800"/>
            <a:ext cx="4570200" cy="3427200"/>
          </a:xfrm>
          <a:prstGeom prst="rect">
            <a:avLst/>
          </a:prstGeom>
          <a:ln w="0">
            <a:noFill/>
          </a:ln>
        </p:spPr>
      </p:sp>
      <p:sp>
        <p:nvSpPr>
          <p:cNvPr id="108" name="Rectangle 83"/>
          <p:cNvSpPr/>
          <p:nvPr/>
        </p:nvSpPr>
        <p:spPr>
          <a:xfrm>
            <a:off x="685800" y="4343400"/>
            <a:ext cx="5484600" cy="4113000"/>
          </a:xfrm>
          <a:prstGeom prst="rect">
            <a:avLst/>
          </a:prstGeom>
          <a:noFill/>
          <a:ln w="0">
            <a:noFill/>
          </a:ln>
        </p:spPr>
        <p:style>
          <a:lnRef idx="0"/>
          <a:fillRef idx="0"/>
          <a:effectRef idx="0"/>
          <a:fontRef idx="minor"/>
        </p:style>
        <p:txBody>
          <a:bodyPr wrap="none" lIns="90000" tIns="46800" rIns="90000" bIns="46800" anchor="ctr">
            <a:noAutofit/>
          </a:bodyPr>
          <a:p>
            <a:endParaRPr lang="it-IT" sz="1800" b="0" u="none" strike="noStrike">
              <a:solidFill>
                <a:srgbClr val="000000"/>
              </a:solidFill>
              <a:effectLst/>
              <a:uFillTx/>
              <a:latin typeface="Arial"/>
            </a:endParaRPr>
          </a:p>
        </p:txBody>
      </p:sp>
    </p:spTree>
  </p:cSld>
</p:notes>
</file>

<file path=ppt/notesSlides/notesSlide10.xml><?xml version="1.0" encoding="utf-8"?>
<p:notes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sp>
        <p:nvSpPr>
          <p:cNvPr id="109" name="PlaceHolder 1"/>
          <p:cNvSpPr>
            <a:spLocks noGrp="1"/>
          </p:cNvSpPr>
          <p:nvPr>
            <p:ph type="sldImg"/>
          </p:nvPr>
        </p:nvSpPr>
        <p:spPr>
          <a:xfrm>
            <a:off x="1143000" y="685800"/>
            <a:ext cx="4570200" cy="3427200"/>
          </a:xfrm>
          <a:prstGeom prst="rect">
            <a:avLst/>
          </a:prstGeom>
          <a:ln w="0">
            <a:noFill/>
          </a:ln>
        </p:spPr>
      </p:sp>
      <p:sp>
        <p:nvSpPr>
          <p:cNvPr id="110" name="Rectangle 85"/>
          <p:cNvSpPr/>
          <p:nvPr/>
        </p:nvSpPr>
        <p:spPr>
          <a:xfrm>
            <a:off x="685800" y="4343400"/>
            <a:ext cx="5484600" cy="4113000"/>
          </a:xfrm>
          <a:prstGeom prst="rect">
            <a:avLst/>
          </a:prstGeom>
          <a:noFill/>
          <a:ln w="0">
            <a:noFill/>
          </a:ln>
        </p:spPr>
        <p:style>
          <a:lnRef idx="0"/>
          <a:fillRef idx="0"/>
          <a:effectRef idx="0"/>
          <a:fontRef idx="minor"/>
        </p:style>
        <p:txBody>
          <a:bodyPr wrap="none" lIns="90000" tIns="46800" rIns="90000" bIns="46800" anchor="ctr">
            <a:noAutofit/>
          </a:bodyPr>
          <a:p>
            <a:endParaRPr lang="it-IT" sz="1800" b="0" u="none" strike="noStrike">
              <a:solidFill>
                <a:srgbClr val="000000"/>
              </a:solidFill>
              <a:effectLst/>
              <a:uFillTx/>
              <a:latin typeface="Arial"/>
            </a:endParaRPr>
          </a:p>
        </p:txBody>
      </p:sp>
    </p:spTree>
  </p:cSld>
</p:notes>
</file>

<file path=ppt/notesSlides/notesSlide11.xml><?xml version="1.0" encoding="utf-8"?>
<p:notes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sp>
        <p:nvSpPr>
          <p:cNvPr id="111" name="PlaceHolder 1"/>
          <p:cNvSpPr>
            <a:spLocks noGrp="1"/>
          </p:cNvSpPr>
          <p:nvPr>
            <p:ph type="sldImg"/>
          </p:nvPr>
        </p:nvSpPr>
        <p:spPr>
          <a:xfrm>
            <a:off x="1143000" y="685800"/>
            <a:ext cx="4570200" cy="3427200"/>
          </a:xfrm>
          <a:prstGeom prst="rect">
            <a:avLst/>
          </a:prstGeom>
          <a:ln w="0">
            <a:noFill/>
          </a:ln>
        </p:spPr>
      </p:sp>
      <p:sp>
        <p:nvSpPr>
          <p:cNvPr id="112" name="Rectangle 87"/>
          <p:cNvSpPr/>
          <p:nvPr/>
        </p:nvSpPr>
        <p:spPr>
          <a:xfrm>
            <a:off x="685800" y="4343400"/>
            <a:ext cx="5484600" cy="4113000"/>
          </a:xfrm>
          <a:prstGeom prst="rect">
            <a:avLst/>
          </a:prstGeom>
          <a:noFill/>
          <a:ln w="0">
            <a:noFill/>
          </a:ln>
        </p:spPr>
        <p:style>
          <a:lnRef idx="0"/>
          <a:fillRef idx="0"/>
          <a:effectRef idx="0"/>
          <a:fontRef idx="minor"/>
        </p:style>
        <p:txBody>
          <a:bodyPr wrap="none" lIns="90000" tIns="46800" rIns="90000" bIns="46800" anchor="ctr">
            <a:noAutofit/>
          </a:bodyPr>
          <a:p>
            <a:endParaRPr lang="it-IT" sz="1800" b="0" u="none" strike="noStrike">
              <a:solidFill>
                <a:srgbClr val="000000"/>
              </a:solidFill>
              <a:effectLst/>
              <a:uFillTx/>
              <a:latin typeface="Arial"/>
            </a:endParaRPr>
          </a:p>
        </p:txBody>
      </p:sp>
    </p:spTree>
  </p:cSld>
</p:notes>
</file>

<file path=ppt/notesSlides/notesSlide12.xml><?xml version="1.0" encoding="utf-8"?>
<p:notes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sp>
        <p:nvSpPr>
          <p:cNvPr id="113" name="PlaceHolder 1"/>
          <p:cNvSpPr>
            <a:spLocks noGrp="1"/>
          </p:cNvSpPr>
          <p:nvPr>
            <p:ph type="sldImg"/>
          </p:nvPr>
        </p:nvSpPr>
        <p:spPr>
          <a:xfrm>
            <a:off x="1143000" y="685800"/>
            <a:ext cx="4570200" cy="3427200"/>
          </a:xfrm>
          <a:prstGeom prst="rect">
            <a:avLst/>
          </a:prstGeom>
          <a:ln w="0">
            <a:noFill/>
          </a:ln>
        </p:spPr>
      </p:sp>
      <p:sp>
        <p:nvSpPr>
          <p:cNvPr id="114" name="Rectangle 89"/>
          <p:cNvSpPr/>
          <p:nvPr/>
        </p:nvSpPr>
        <p:spPr>
          <a:xfrm>
            <a:off x="685800" y="4343400"/>
            <a:ext cx="5484600" cy="4113000"/>
          </a:xfrm>
          <a:prstGeom prst="rect">
            <a:avLst/>
          </a:prstGeom>
          <a:noFill/>
          <a:ln w="0">
            <a:noFill/>
          </a:ln>
        </p:spPr>
        <p:style>
          <a:lnRef idx="0"/>
          <a:fillRef idx="0"/>
          <a:effectRef idx="0"/>
          <a:fontRef idx="minor"/>
        </p:style>
        <p:txBody>
          <a:bodyPr wrap="none" lIns="90000" tIns="46800" rIns="90000" bIns="46800" anchor="ctr">
            <a:noAutofit/>
          </a:bodyPr>
          <a:p>
            <a:endParaRPr lang="it-IT" sz="1800" b="0" u="none" strike="noStrike">
              <a:solidFill>
                <a:srgbClr val="000000"/>
              </a:solidFill>
              <a:effectLst/>
              <a:uFillTx/>
              <a:latin typeface="Arial"/>
            </a:endParaRPr>
          </a:p>
        </p:txBody>
      </p:sp>
    </p:spTree>
  </p:cSld>
</p:notes>
</file>

<file path=ppt/notesSlides/notesSlide13.xml><?xml version="1.0" encoding="utf-8"?>
<p:notes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sp>
        <p:nvSpPr>
          <p:cNvPr id="115" name="PlaceHolder 1"/>
          <p:cNvSpPr>
            <a:spLocks noGrp="1"/>
          </p:cNvSpPr>
          <p:nvPr>
            <p:ph type="sldImg"/>
          </p:nvPr>
        </p:nvSpPr>
        <p:spPr>
          <a:xfrm>
            <a:off x="1143000" y="685800"/>
            <a:ext cx="4570200" cy="3427200"/>
          </a:xfrm>
          <a:prstGeom prst="rect">
            <a:avLst/>
          </a:prstGeom>
          <a:ln w="0">
            <a:noFill/>
          </a:ln>
        </p:spPr>
      </p:sp>
      <p:sp>
        <p:nvSpPr>
          <p:cNvPr id="116" name="Rectangle 91"/>
          <p:cNvSpPr/>
          <p:nvPr/>
        </p:nvSpPr>
        <p:spPr>
          <a:xfrm>
            <a:off x="685800" y="4343400"/>
            <a:ext cx="5484600" cy="4113000"/>
          </a:xfrm>
          <a:prstGeom prst="rect">
            <a:avLst/>
          </a:prstGeom>
          <a:noFill/>
          <a:ln w="0">
            <a:noFill/>
          </a:ln>
        </p:spPr>
        <p:style>
          <a:lnRef idx="0"/>
          <a:fillRef idx="0"/>
          <a:effectRef idx="0"/>
          <a:fontRef idx="minor"/>
        </p:style>
        <p:txBody>
          <a:bodyPr wrap="none" lIns="90000" tIns="46800" rIns="90000" bIns="46800" anchor="ctr">
            <a:noAutofit/>
          </a:bodyPr>
          <a:p>
            <a:endParaRPr lang="it-IT" sz="1800" b="0" u="none" strike="noStrike">
              <a:solidFill>
                <a:srgbClr val="000000"/>
              </a:solidFill>
              <a:effectLst/>
              <a:uFillTx/>
              <a:latin typeface="Arial"/>
            </a:endParaRPr>
          </a:p>
        </p:txBody>
      </p:sp>
    </p:spTree>
  </p:cSld>
</p:notes>
</file>

<file path=ppt/notesSlides/notesSlide14.xml><?xml version="1.0" encoding="utf-8"?>
<p:notes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sp>
        <p:nvSpPr>
          <p:cNvPr id="117" name="PlaceHolder 1"/>
          <p:cNvSpPr>
            <a:spLocks noGrp="1"/>
          </p:cNvSpPr>
          <p:nvPr>
            <p:ph type="sldImg"/>
          </p:nvPr>
        </p:nvSpPr>
        <p:spPr>
          <a:xfrm>
            <a:off x="1143000" y="685800"/>
            <a:ext cx="4570200" cy="3427200"/>
          </a:xfrm>
          <a:prstGeom prst="rect">
            <a:avLst/>
          </a:prstGeom>
          <a:ln w="0">
            <a:noFill/>
          </a:ln>
        </p:spPr>
      </p:sp>
      <p:sp>
        <p:nvSpPr>
          <p:cNvPr id="118" name="Rectangle 93"/>
          <p:cNvSpPr/>
          <p:nvPr/>
        </p:nvSpPr>
        <p:spPr>
          <a:xfrm>
            <a:off x="685800" y="4343400"/>
            <a:ext cx="5484600" cy="4113000"/>
          </a:xfrm>
          <a:prstGeom prst="rect">
            <a:avLst/>
          </a:prstGeom>
          <a:noFill/>
          <a:ln w="0">
            <a:noFill/>
          </a:ln>
        </p:spPr>
        <p:style>
          <a:lnRef idx="0"/>
          <a:fillRef idx="0"/>
          <a:effectRef idx="0"/>
          <a:fontRef idx="minor"/>
        </p:style>
        <p:txBody>
          <a:bodyPr wrap="none" lIns="90000" tIns="46800" rIns="90000" bIns="46800" anchor="ctr">
            <a:noAutofit/>
          </a:bodyPr>
          <a:p>
            <a:endParaRPr lang="it-IT" sz="1800" b="0" u="none" strike="noStrike">
              <a:solidFill>
                <a:srgbClr val="000000"/>
              </a:solidFill>
              <a:effectLst/>
              <a:uFillTx/>
              <a:latin typeface="Arial"/>
            </a:endParaRPr>
          </a:p>
        </p:txBody>
      </p:sp>
    </p:spTree>
  </p:cSld>
</p:notes>
</file>

<file path=ppt/notesSlides/notesSlide15.xml><?xml version="1.0" encoding="utf-8"?>
<p:notes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sp>
        <p:nvSpPr>
          <p:cNvPr id="119" name="PlaceHolder 1"/>
          <p:cNvSpPr>
            <a:spLocks noGrp="1"/>
          </p:cNvSpPr>
          <p:nvPr>
            <p:ph type="sldImg"/>
          </p:nvPr>
        </p:nvSpPr>
        <p:spPr>
          <a:xfrm>
            <a:off x="1143000" y="685800"/>
            <a:ext cx="4570200" cy="3427200"/>
          </a:xfrm>
          <a:prstGeom prst="rect">
            <a:avLst/>
          </a:prstGeom>
          <a:ln w="0">
            <a:noFill/>
          </a:ln>
        </p:spPr>
      </p:sp>
      <p:sp>
        <p:nvSpPr>
          <p:cNvPr id="120" name="Rectangle 95"/>
          <p:cNvSpPr/>
          <p:nvPr/>
        </p:nvSpPr>
        <p:spPr>
          <a:xfrm>
            <a:off x="685800" y="4343400"/>
            <a:ext cx="5484600" cy="4113000"/>
          </a:xfrm>
          <a:prstGeom prst="rect">
            <a:avLst/>
          </a:prstGeom>
          <a:noFill/>
          <a:ln w="0">
            <a:noFill/>
          </a:ln>
        </p:spPr>
        <p:style>
          <a:lnRef idx="0"/>
          <a:fillRef idx="0"/>
          <a:effectRef idx="0"/>
          <a:fontRef idx="minor"/>
        </p:style>
        <p:txBody>
          <a:bodyPr wrap="none" lIns="90000" tIns="46800" rIns="90000" bIns="46800" anchor="ctr">
            <a:noAutofit/>
          </a:bodyPr>
          <a:p>
            <a:endParaRPr lang="it-IT" sz="1800" b="0" u="none" strike="noStrike">
              <a:solidFill>
                <a:srgbClr val="000000"/>
              </a:solidFill>
              <a:effectLst/>
              <a:uFillTx/>
              <a:latin typeface="Arial"/>
            </a:endParaRPr>
          </a:p>
        </p:txBody>
      </p:sp>
    </p:spTree>
  </p:cSld>
</p:notes>
</file>

<file path=ppt/slideLayouts/_rels/slideLayout1.xml.rels><?xml version="1.0" encoding="UTF-8"?>
<Relationships xmlns="http://schemas.openxmlformats.org/package/2006/relationships"><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tx" preserve="1">
  <p:cSld name="Predefinito">
    <p:spTree>
      <p:nvGrpSpPr>
        <p:cNvPr id="1" name=""/>
        <p:cNvGrpSpPr/>
        <p:nvPr/>
      </p:nvGrpSpPr>
      <p:grpSpPr>
        <a:xfrm>
          <a:off x="0" y="0"/>
          <a:ext cx="0" cy="0"/>
          <a:chOff x="0" y="0"/>
          <a:chExt cx="0" cy="0"/>
        </a:xfrm>
      </p:grpSpPr>
      <p:sp>
        <p:nvSpPr>
          <p:cNvPr id="7" name="PlaceHolder 1"/>
          <p:cNvSpPr>
            <a:spLocks noGrp="1"/>
          </p:cNvSpPr>
          <p:nvPr>
            <p:ph type="title"/>
          </p:nvPr>
        </p:nvSpPr>
        <p:spPr>
          <a:xfrm>
            <a:off x="457200" y="695880"/>
            <a:ext cx="8205480" cy="274680"/>
          </a:xfrm>
          <a:prstGeom prst="rect">
            <a:avLst/>
          </a:prstGeom>
          <a:noFill/>
          <a:ln w="0">
            <a:noFill/>
          </a:ln>
        </p:spPr>
        <p:txBody>
          <a:bodyPr lIns="0" tIns="0" rIns="0" bIns="0" anchor="ctr">
            <a:spAutoFit/>
          </a:bodyPr>
          <a:p>
            <a:pPr indent="0" algn="l">
              <a:buNone/>
              <a:tabLst>
                <a:tab pos="0" algn="l"/>
              </a:tabLst>
            </a:pPr>
            <a:endParaRPr lang="it-IT" sz="1800" b="0" u="none" strike="noStrike">
              <a:solidFill>
                <a:srgbClr val="000000"/>
              </a:solidFill>
              <a:effectLst/>
              <a:uFillTx/>
              <a:latin typeface="Arial"/>
            </a:endParaRPr>
          </a:p>
        </p:txBody>
      </p:sp>
      <p:sp>
        <p:nvSpPr>
          <p:cNvPr id="8" name="PlaceHolder 2"/>
          <p:cNvSpPr>
            <a:spLocks noGrp="1"/>
          </p:cNvSpPr>
          <p:nvPr>
            <p:ph/>
          </p:nvPr>
        </p:nvSpPr>
        <p:spPr>
          <a:xfrm>
            <a:off x="457200" y="1600200"/>
            <a:ext cx="8205480" cy="4501800"/>
          </a:xfrm>
          <a:prstGeom prst="rect">
            <a:avLst/>
          </a:prstGeom>
          <a:noFill/>
          <a:ln w="0">
            <a:noFill/>
          </a:ln>
        </p:spPr>
        <p:txBody>
          <a:bodyPr lIns="0" tIns="0" rIns="0" bIns="0" anchor="t">
            <a:normAutofit/>
          </a:bodyPr>
          <a:p>
            <a:pPr indent="0" algn="l">
              <a:buNone/>
            </a:pPr>
            <a:endParaRPr lang="it-IT" sz="1800" b="0" u="none" strike="noStrike">
              <a:solidFill>
                <a:srgbClr val="000000"/>
              </a:solidFill>
              <a:effectLst/>
              <a:uFillTx/>
              <a:latin typeface="Arial"/>
            </a:endParaRPr>
          </a:p>
        </p:txBody>
      </p:sp>
      <p:sp>
        <p:nvSpPr>
          <p:cNvPr id="4" name="PlaceHolder 3"/>
          <p:cNvSpPr>
            <a:spLocks noGrp="1"/>
          </p:cNvSpPr>
          <p:nvPr>
            <p:ph type="ftr" idx="1"/>
          </p:nvPr>
        </p:nvSpPr>
        <p:spPr/>
        <p:txBody>
          <a:bodyPr/>
          <a:p>
            <a:r>
              <a:t>Footer</a:t>
            </a:r>
          </a:p>
        </p:txBody>
      </p:sp>
      <p:sp>
        <p:nvSpPr>
          <p:cNvPr id="5" name="PlaceHolder 4"/>
          <p:cNvSpPr>
            <a:spLocks noGrp="1"/>
          </p:cNvSpPr>
          <p:nvPr>
            <p:ph type="sldNum" idx="2"/>
          </p:nvPr>
        </p:nvSpPr>
        <p:spPr/>
        <p:txBody>
          <a:bodyPr/>
          <a:p>
            <a:fld id="{BA9E9B63-B38D-4CFF-A5BC-A7A5C1761046}" type="slidenum">
              <a:t>&lt;#&gt;</a:t>
            </a:fld>
          </a:p>
        </p:txBody>
      </p:sp>
      <p:sp>
        <p:nvSpPr>
          <p:cNvPr id="6" name="PlaceHolder 5"/>
          <p:cNvSpPr>
            <a:spLocks noGrp="1"/>
          </p:cNvSpPr>
          <p:nvPr>
            <p:ph type="dt" idx="3"/>
          </p:nvPr>
        </p:nvSpPr>
        <p:spPr/>
        <p:txBody>
          <a:bodyPr/>
          <a:p>
            <a:r>
              <a:rPr lang="it-IT"/>
              <a:t/>
            </a:r>
          </a:p>
        </p:txBody>
      </p:sp>
    </p:spTree>
  </p:cSld>
</p:sldLayout>
</file>

<file path=ppt/slideMasters/_rels/slideMaster1.xml.rels><?xml version="1.0" encoding="UTF-8"?>
<Relationships xmlns="http://schemas.openxmlformats.org/package/2006/relationships"><Relationship Id="rId1" Type="http://schemas.openxmlformats.org/officeDocument/2006/relationships/theme" Target="../theme/theme1.xml"/><Relationship Id="rId2" Type="http://schemas.openxmlformats.org/officeDocument/2006/relationships/image" Target="../media/image1.jpeg"/><Relationship Id="rId3" Type="http://schemas.openxmlformats.org/officeDocument/2006/relationships/slideLayout" Target="../slideLayouts/slideLayout1.xml"/>
</Relationships>
</file>

<file path=ppt/slideMasters/slideMaster1.xml><?xml version="1.0" encoding="utf-8"?>
<p:sldMaster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bg>
      <p:bgPr>
        <a:blipFill rotWithShape="0">
          <a:blip r:embed="rId2"/>
          <a:tile tx="0" ty="0" sx="100000" sy="100000" algn="ctr"/>
        </a:blipFill>
      </p:bgPr>
    </p:bg>
    <p:spTree>
      <p:nvGrpSpPr>
        <p:cNvPr id="1" name=""/>
        <p:cNvGrpSpPr/>
        <p:nvPr/>
      </p:nvGrpSpPr>
      <p:grpSpPr>
        <a:xfrm>
          <a:off x="0" y="0"/>
          <a:ext cx="0" cy="0"/>
          <a:chOff x="0" y="0"/>
          <a:chExt cx="0" cy="0"/>
        </a:xfrm>
      </p:grpSpPr>
      <p:sp>
        <p:nvSpPr>
          <p:cNvPr id="2" name="PlaceHolder 1"/>
          <p:cNvSpPr>
            <a:spLocks noGrp="1"/>
          </p:cNvSpPr>
          <p:nvPr>
            <p:ph type="title"/>
          </p:nvPr>
        </p:nvSpPr>
        <p:spPr>
          <a:xfrm>
            <a:off x="457200" y="695880"/>
            <a:ext cx="8205480" cy="274680"/>
          </a:xfrm>
          <a:prstGeom prst="rect">
            <a:avLst/>
          </a:prstGeom>
          <a:noFill/>
          <a:ln w="0">
            <a:noFill/>
          </a:ln>
        </p:spPr>
        <p:txBody>
          <a:bodyPr lIns="0" tIns="0" rIns="0" bIns="0" anchor="ctr">
            <a:spAutoFit/>
          </a:bodyPr>
          <a:lstStyle>
            <a:lvl1pPr indent="0" algn="l">
              <a:buNone/>
              <a:tabLst>
                <a:tab pos="0" algn="l"/>
              </a:tabLst>
              <a:defRPr lang="it-IT" sz="1800" b="0" u="none" strike="noStrike">
                <a:solidFill>
                  <a:srgbClr val="000000"/>
                </a:solidFill>
                <a:effectLst/>
                <a:uFillTx/>
                <a:latin typeface="Arial"/>
              </a:defRPr>
            </a:lvl1pPr>
          </a:lstStyle>
          <a:p>
            <a:pPr indent="0" algn="l">
              <a:buNone/>
              <a:tabLst>
                <a:tab pos="0" algn="l"/>
              </a:tabLst>
            </a:pPr>
            <a:r>
              <a:rPr lang="it-IT" sz="1800" b="0" u="none" strike="noStrike">
                <a:solidFill>
                  <a:srgbClr val="000000"/>
                </a:solidFill>
                <a:effectLst/>
                <a:uFillTx/>
                <a:latin typeface="Arial"/>
              </a:rPr>
              <a:t>Fai clic per modificare il formato del testo del titolo</a:t>
            </a:r>
            <a:endParaRPr lang="it-IT" sz="1800" b="0" u="none" strike="noStrike">
              <a:solidFill>
                <a:srgbClr val="000000"/>
              </a:solidFill>
              <a:effectLst/>
              <a:uFillTx/>
              <a:latin typeface="Arial"/>
            </a:endParaRPr>
          </a:p>
        </p:txBody>
      </p:sp>
      <p:sp>
        <p:nvSpPr>
          <p:cNvPr id="3" name="PlaceHolder 2"/>
          <p:cNvSpPr>
            <a:spLocks noGrp="1"/>
          </p:cNvSpPr>
          <p:nvPr>
            <p:ph type="body"/>
          </p:nvPr>
        </p:nvSpPr>
        <p:spPr>
          <a:xfrm>
            <a:off x="457200" y="1600200"/>
            <a:ext cx="8205480" cy="4501800"/>
          </a:xfrm>
          <a:prstGeom prst="rect">
            <a:avLst/>
          </a:prstGeom>
          <a:noFill/>
          <a:ln w="0">
            <a:noFill/>
          </a:ln>
        </p:spPr>
        <p:txBody>
          <a:bodyPr lIns="0" tIns="0" rIns="0" bIns="0" anchor="t">
            <a:normAutofit/>
          </a:bodyPr>
          <a:lstStyle>
            <a:lvl1pPr algn="l">
              <a:buClr>
                <a:srgbClr val="000000"/>
              </a:buClr>
              <a:buFont typeface="Wingdings" charset="2"/>
              <a:buChar char=""/>
              <a:defRPr lang="it-IT" sz="1800" b="0" u="none" strike="noStrike">
                <a:solidFill>
                  <a:srgbClr val="000000"/>
                </a:solidFill>
                <a:effectLst/>
                <a:uFillTx/>
                <a:latin typeface="Arial"/>
              </a:defRPr>
            </a:lvl1pPr>
            <a:lvl2pPr lvl="1" algn="l">
              <a:buClr>
                <a:srgbClr val="000000"/>
              </a:buClr>
              <a:buSzPct val="75000"/>
              <a:buFont typeface="Symbol" charset="2"/>
              <a:buChar char=""/>
              <a:defRPr lang="it-IT" sz="1800" b="0" u="none" strike="noStrike">
                <a:solidFill>
                  <a:srgbClr val="000000"/>
                </a:solidFill>
                <a:effectLst/>
                <a:uFillTx/>
                <a:latin typeface="Arial"/>
              </a:defRPr>
            </a:lvl2pPr>
            <a:lvl3pPr lvl="2" algn="l">
              <a:buClr>
                <a:srgbClr val="000000"/>
              </a:buClr>
              <a:buSzPct val="45000"/>
              <a:buFont typeface="Wingdings" charset="2"/>
              <a:buChar char=""/>
              <a:defRPr lang="it-IT" sz="1800" b="0" u="none" strike="noStrike">
                <a:solidFill>
                  <a:srgbClr val="000000"/>
                </a:solidFill>
                <a:effectLst/>
                <a:uFillTx/>
                <a:latin typeface="Arial"/>
              </a:defRPr>
            </a:lvl3pPr>
            <a:lvl4pPr lvl="3" algn="l">
              <a:buClr>
                <a:srgbClr val="000000"/>
              </a:buClr>
              <a:buSzPct val="75000"/>
              <a:buFont typeface="Symbol" charset="2"/>
              <a:buChar char=""/>
              <a:defRPr lang="it-IT" sz="1800" b="0" u="none" strike="noStrike">
                <a:solidFill>
                  <a:srgbClr val="000000"/>
                </a:solidFill>
                <a:effectLst/>
                <a:uFillTx/>
                <a:latin typeface="Arial"/>
              </a:defRPr>
            </a:lvl4pPr>
            <a:lvl5pPr lvl="4" algn="l">
              <a:buClr>
                <a:srgbClr val="000000"/>
              </a:buClr>
              <a:buSzPct val="45000"/>
              <a:buFont typeface="Wingdings" charset="2"/>
              <a:buChar char=""/>
              <a:defRPr lang="it-IT" sz="1800" b="0" u="none" strike="noStrike">
                <a:solidFill>
                  <a:srgbClr val="000000"/>
                </a:solidFill>
                <a:effectLst/>
                <a:uFillTx/>
                <a:latin typeface="Arial"/>
              </a:defRPr>
            </a:lvl5pPr>
            <a:lvl6pPr lvl="5" algn="l">
              <a:buClr>
                <a:srgbClr val="000000"/>
              </a:buClr>
              <a:buSzPct val="45000"/>
              <a:buFont typeface="Wingdings" charset="2"/>
              <a:buChar char=""/>
              <a:defRPr lang="it-IT" sz="1800" b="0" u="none" strike="noStrike">
                <a:solidFill>
                  <a:srgbClr val="000000"/>
                </a:solidFill>
                <a:effectLst/>
                <a:uFillTx/>
                <a:latin typeface="Arial"/>
              </a:defRPr>
            </a:lvl6pPr>
            <a:lvl7pPr lvl="6" algn="l">
              <a:buClr>
                <a:srgbClr val="000000"/>
              </a:buClr>
              <a:buSzPct val="45000"/>
              <a:buFont typeface="Wingdings" charset="2"/>
              <a:buChar char=""/>
              <a:defRPr lang="it-IT" sz="1800" b="0" u="none" strike="noStrike">
                <a:solidFill>
                  <a:srgbClr val="000000"/>
                </a:solidFill>
                <a:effectLst/>
                <a:uFillTx/>
                <a:latin typeface="Arial"/>
              </a:defRPr>
            </a:lvl7pPr>
          </a:lstStyle>
          <a:p>
            <a:pPr indent="-324000" algn="l">
              <a:buClr>
                <a:srgbClr val="000000"/>
              </a:buClr>
              <a:buFont typeface="Wingdings" charset="2"/>
              <a:buChar char=""/>
            </a:pPr>
            <a:r>
              <a:rPr lang="it-IT" sz="1800" b="0" u="none" strike="noStrike">
                <a:solidFill>
                  <a:srgbClr val="000000"/>
                </a:solidFill>
                <a:effectLst/>
                <a:uFillTx/>
                <a:latin typeface="Arial"/>
              </a:rPr>
              <a:t>Fai clic per modificare il formato del testo della struttura</a:t>
            </a:r>
            <a:endParaRPr lang="it-IT" sz="1800" b="0" u="none" strike="noStrike">
              <a:solidFill>
                <a:srgbClr val="000000"/>
              </a:solidFill>
              <a:effectLst/>
              <a:uFillTx/>
              <a:latin typeface="Arial"/>
            </a:endParaRPr>
          </a:p>
          <a:p>
            <a:pPr marL="864000" lvl="1" indent="-324000" algn="l">
              <a:buClr>
                <a:srgbClr val="000000"/>
              </a:buClr>
              <a:buSzPct val="75000"/>
              <a:buFont typeface="Symbol" charset="2"/>
              <a:buChar char=""/>
            </a:pPr>
            <a:r>
              <a:rPr lang="it-IT" sz="1800" b="0" u="none" strike="noStrike">
                <a:solidFill>
                  <a:srgbClr val="000000"/>
                </a:solidFill>
                <a:effectLst/>
                <a:uFillTx/>
                <a:latin typeface="Arial"/>
              </a:rPr>
              <a:t>Secondo livello struttura</a:t>
            </a:r>
            <a:endParaRPr lang="it-IT" sz="1800" b="0" u="none" strike="noStrike">
              <a:solidFill>
                <a:srgbClr val="000000"/>
              </a:solidFill>
              <a:effectLst/>
              <a:uFillTx/>
              <a:latin typeface="Arial"/>
            </a:endParaRPr>
          </a:p>
          <a:p>
            <a:pPr marL="1296000" lvl="2" indent="-288000" algn="l">
              <a:buClr>
                <a:srgbClr val="000000"/>
              </a:buClr>
              <a:buSzPct val="45000"/>
              <a:buFont typeface="Wingdings" charset="2"/>
              <a:buChar char=""/>
            </a:pPr>
            <a:r>
              <a:rPr lang="it-IT" sz="1800" b="0" u="none" strike="noStrike">
                <a:solidFill>
                  <a:srgbClr val="000000"/>
                </a:solidFill>
                <a:effectLst/>
                <a:uFillTx/>
                <a:latin typeface="Arial"/>
              </a:rPr>
              <a:t>Terzo livello struttura</a:t>
            </a:r>
            <a:endParaRPr lang="it-IT" sz="1800" b="0" u="none" strike="noStrike">
              <a:solidFill>
                <a:srgbClr val="000000"/>
              </a:solidFill>
              <a:effectLst/>
              <a:uFillTx/>
              <a:latin typeface="Arial"/>
            </a:endParaRPr>
          </a:p>
          <a:p>
            <a:pPr marL="1728000" lvl="3" indent="-216000" algn="l">
              <a:buClr>
                <a:srgbClr val="000000"/>
              </a:buClr>
              <a:buSzPct val="75000"/>
              <a:buFont typeface="Symbol" charset="2"/>
              <a:buChar char=""/>
            </a:pPr>
            <a:r>
              <a:rPr lang="it-IT" sz="1800" b="0" u="none" strike="noStrike">
                <a:solidFill>
                  <a:srgbClr val="000000"/>
                </a:solidFill>
                <a:effectLst/>
                <a:uFillTx/>
                <a:latin typeface="Arial"/>
              </a:rPr>
              <a:t>Quarto livello struttura</a:t>
            </a:r>
            <a:endParaRPr lang="it-IT" sz="1800" b="0" u="none" strike="noStrike">
              <a:solidFill>
                <a:srgbClr val="000000"/>
              </a:solidFill>
              <a:effectLst/>
              <a:uFillTx/>
              <a:latin typeface="Arial"/>
            </a:endParaRPr>
          </a:p>
          <a:p>
            <a:pPr marL="2160000" lvl="4" indent="-216000" algn="l">
              <a:buClr>
                <a:srgbClr val="000000"/>
              </a:buClr>
              <a:buSzPct val="45000"/>
              <a:buFont typeface="Wingdings" charset="2"/>
              <a:buChar char=""/>
            </a:pPr>
            <a:r>
              <a:rPr lang="it-IT" sz="1800" b="0" u="none" strike="noStrike">
                <a:solidFill>
                  <a:srgbClr val="000000"/>
                </a:solidFill>
                <a:effectLst/>
                <a:uFillTx/>
                <a:latin typeface="Arial"/>
              </a:rPr>
              <a:t>Quinto livello struttura</a:t>
            </a:r>
            <a:endParaRPr lang="it-IT" sz="1800" b="0" u="none" strike="noStrike">
              <a:solidFill>
                <a:srgbClr val="000000"/>
              </a:solidFill>
              <a:effectLst/>
              <a:uFillTx/>
              <a:latin typeface="Arial"/>
            </a:endParaRPr>
          </a:p>
          <a:p>
            <a:pPr marL="2592000" lvl="5" indent="-216000" algn="l">
              <a:buClr>
                <a:srgbClr val="000000"/>
              </a:buClr>
              <a:buSzPct val="45000"/>
              <a:buFont typeface="Wingdings" charset="2"/>
              <a:buChar char=""/>
            </a:pPr>
            <a:r>
              <a:rPr lang="it-IT" sz="1800" b="0" u="none" strike="noStrike">
                <a:solidFill>
                  <a:srgbClr val="000000"/>
                </a:solidFill>
                <a:effectLst/>
                <a:uFillTx/>
                <a:latin typeface="Arial"/>
              </a:rPr>
              <a:t>Sesto livello struttura</a:t>
            </a:r>
            <a:endParaRPr lang="it-IT" sz="1800" b="0" u="none" strike="noStrike">
              <a:solidFill>
                <a:srgbClr val="000000"/>
              </a:solidFill>
              <a:effectLst/>
              <a:uFillTx/>
              <a:latin typeface="Arial"/>
            </a:endParaRPr>
          </a:p>
          <a:p>
            <a:pPr marL="3024000" lvl="6" indent="-216000" algn="l">
              <a:buClr>
                <a:srgbClr val="000000"/>
              </a:buClr>
              <a:buSzPct val="45000"/>
              <a:buFont typeface="Wingdings" charset="2"/>
              <a:buChar char=""/>
            </a:pPr>
            <a:r>
              <a:rPr lang="it-IT" sz="1800" b="0" u="none" strike="noStrike">
                <a:solidFill>
                  <a:srgbClr val="000000"/>
                </a:solidFill>
                <a:effectLst/>
                <a:uFillTx/>
                <a:latin typeface="Arial"/>
              </a:rPr>
              <a:t>Settimo livello struttura</a:t>
            </a:r>
            <a:endParaRPr lang="it-IT" sz="1800" b="0" u="none" strike="noStrike">
              <a:solidFill>
                <a:srgbClr val="000000"/>
              </a:solidFill>
              <a:effectLst/>
              <a:uFillTx/>
              <a:latin typeface="Arial"/>
            </a:endParaRPr>
          </a:p>
        </p:txBody>
      </p:sp>
      <p:sp>
        <p:nvSpPr>
          <p:cNvPr id="4" name="PlaceHolder 3"/>
          <p:cNvSpPr>
            <a:spLocks noGrp="1"/>
          </p:cNvSpPr>
          <p:nvPr>
            <p:ph type="ftr" idx="1"/>
          </p:nvPr>
        </p:nvSpPr>
        <p:spPr>
          <a:xfrm>
            <a:off x="3124080" y="6244920"/>
            <a:ext cx="2871720" cy="452160"/>
          </a:xfrm>
          <a:prstGeom prst="rect">
            <a:avLst/>
          </a:prstGeom>
          <a:noFill/>
          <a:ln w="0">
            <a:noFill/>
          </a:ln>
        </p:spPr>
        <p:txBody>
          <a:bodyPr lIns="90000" tIns="46800" rIns="90000" bIns="46800" anchor="t">
            <a:noAutofit/>
          </a:bodyPr>
          <a:lstStyle>
            <a:lvl1pPr indent="0" algn="l" defTabSz="914400">
              <a:lnSpc>
                <a:spcPct val="100000"/>
              </a:lnSpc>
              <a:spcBef>
                <a:spcPts val="62"/>
              </a:spcBef>
              <a:spcAft>
                <a:spcPts val="62"/>
              </a:spcAft>
              <a:buNone/>
              <a:tabLst>
                <a:tab pos="0" algn="l"/>
              </a:tabLst>
              <a:defRPr lang="it-IT" sz="1800" b="0" u="none" strike="noStrike">
                <a:solidFill>
                  <a:srgbClr val="000000"/>
                </a:solidFill>
                <a:effectLst/>
                <a:uFillTx/>
                <a:latin typeface="Arial"/>
                <a:ea typeface="DejaVu Sans"/>
              </a:defRPr>
            </a:lvl1pPr>
          </a:lstStyle>
          <a:p>
            <a:pPr indent="0" algn="l" defTabSz="914400">
              <a:lnSpc>
                <a:spcPct val="100000"/>
              </a:lnSpc>
              <a:spcBef>
                <a:spcPts val="62"/>
              </a:spcBef>
              <a:spcAft>
                <a:spcPts val="62"/>
              </a:spcAft>
              <a:buNone/>
              <a:tabLst>
                <a:tab pos="0" algn="l"/>
              </a:tabLst>
            </a:pPr>
            <a:r>
              <a:rPr lang="it-IT" sz="1800" b="0" u="none" strike="noStrike">
                <a:solidFill>
                  <a:srgbClr val="000000"/>
                </a:solidFill>
                <a:effectLst/>
                <a:uFillTx/>
                <a:latin typeface="Arial"/>
                <a:ea typeface="DejaVu Sans"/>
              </a:rPr>
              <a:t>&lt;piè di pagina&gt;</a:t>
            </a:r>
            <a:endParaRPr lang="it-IT" sz="1800" b="0" u="none" strike="noStrike">
              <a:solidFill>
                <a:srgbClr val="000000"/>
              </a:solidFill>
              <a:effectLst/>
              <a:uFillTx/>
              <a:latin typeface="Times New Roman"/>
            </a:endParaRPr>
          </a:p>
        </p:txBody>
      </p:sp>
      <p:sp>
        <p:nvSpPr>
          <p:cNvPr id="5" name="PlaceHolder 4"/>
          <p:cNvSpPr>
            <a:spLocks noGrp="1"/>
          </p:cNvSpPr>
          <p:nvPr>
            <p:ph type="sldNum" idx="2"/>
          </p:nvPr>
        </p:nvSpPr>
        <p:spPr>
          <a:xfrm>
            <a:off x="6552720" y="6244920"/>
            <a:ext cx="2109600" cy="452160"/>
          </a:xfrm>
          <a:prstGeom prst="rect">
            <a:avLst/>
          </a:prstGeom>
          <a:noFill/>
          <a:ln w="0">
            <a:noFill/>
          </a:ln>
        </p:spPr>
        <p:txBody>
          <a:bodyPr lIns="90000" tIns="46800" rIns="90000" bIns="46800" anchor="t">
            <a:noAutofit/>
          </a:bodyPr>
          <a:lstStyle>
            <a:lvl1pPr indent="0" algn="l" defTabSz="914400">
              <a:lnSpc>
                <a:spcPct val="100000"/>
              </a:lnSpc>
              <a:spcBef>
                <a:spcPts val="62"/>
              </a:spcBef>
              <a:spcAft>
                <a:spcPts val="62"/>
              </a:spcAft>
              <a:buNone/>
              <a:tabLst>
                <a:tab pos="0" algn="l"/>
              </a:tabLst>
              <a:defRPr lang="it-IT" sz="1800" b="0" u="none" strike="noStrike">
                <a:solidFill>
                  <a:srgbClr val="000000"/>
                </a:solidFill>
                <a:effectLst/>
                <a:uFillTx/>
                <a:latin typeface="Arial"/>
                <a:ea typeface="DejaVu Sans"/>
              </a:defRPr>
            </a:lvl1pPr>
          </a:lstStyle>
          <a:p>
            <a:pPr indent="0" algn="l" defTabSz="914400">
              <a:lnSpc>
                <a:spcPct val="100000"/>
              </a:lnSpc>
              <a:spcBef>
                <a:spcPts val="62"/>
              </a:spcBef>
              <a:spcAft>
                <a:spcPts val="62"/>
              </a:spcAft>
              <a:buNone/>
              <a:tabLst>
                <a:tab pos="0" algn="l"/>
              </a:tabLst>
            </a:pPr>
            <a:fld id="{EBB2F28F-7747-4A92-89F7-965065703AC6}" type="slidenum">
              <a:rPr lang="it-IT" sz="1800" b="0" u="none" strike="noStrike">
                <a:solidFill>
                  <a:srgbClr val="000000"/>
                </a:solidFill>
                <a:effectLst/>
                <a:uFillTx/>
                <a:latin typeface="Arial"/>
                <a:ea typeface="DejaVu Sans"/>
              </a:rPr>
              <a:t>&lt;numero&gt;</a:t>
            </a:fld>
            <a:endParaRPr lang="it-IT" sz="1800" b="0" u="none" strike="noStrike">
              <a:solidFill>
                <a:srgbClr val="000000"/>
              </a:solidFill>
              <a:effectLst/>
              <a:uFillTx/>
              <a:latin typeface="Times New Roman"/>
            </a:endParaRPr>
          </a:p>
        </p:txBody>
      </p:sp>
      <p:sp>
        <p:nvSpPr>
          <p:cNvPr id="6" name="PlaceHolder 5"/>
          <p:cNvSpPr>
            <a:spLocks noGrp="1"/>
          </p:cNvSpPr>
          <p:nvPr>
            <p:ph type="dt" idx="3"/>
          </p:nvPr>
        </p:nvSpPr>
        <p:spPr>
          <a:xfrm>
            <a:off x="456840" y="6244920"/>
            <a:ext cx="2109600" cy="452160"/>
          </a:xfrm>
          <a:prstGeom prst="rect">
            <a:avLst/>
          </a:prstGeom>
          <a:noFill/>
          <a:ln w="0">
            <a:noFill/>
          </a:ln>
        </p:spPr>
        <p:txBody>
          <a:bodyPr lIns="90000" tIns="46800" rIns="90000" bIns="46800" anchor="t">
            <a:noAutofit/>
          </a:bodyPr>
          <a:lstStyle>
            <a:lvl1pPr indent="0" algn="l">
              <a:buNone/>
              <a:defRPr lang="it-IT" sz="1400" b="0" u="none" strike="noStrike">
                <a:solidFill>
                  <a:srgbClr val="000000"/>
                </a:solidFill>
                <a:effectLst/>
                <a:uFillTx/>
                <a:latin typeface="Times New Roman"/>
              </a:defRPr>
            </a:lvl1pPr>
          </a:lstStyle>
          <a:p>
            <a:pPr indent="0" algn="l">
              <a:buNone/>
            </a:pPr>
            <a:r>
              <a:rPr lang="it-IT" sz="1400" b="0" u="none" strike="noStrike">
                <a:solidFill>
                  <a:srgbClr val="000000"/>
                </a:solidFill>
                <a:effectLst/>
                <a:uFillTx/>
                <a:latin typeface="Times New Roman"/>
              </a:rPr>
              <a:t>&lt;data/ora&gt;</a:t>
            </a:r>
            <a:endParaRPr lang="it-IT" sz="1400" b="0" u="none" strike="noStrike">
              <a:solidFill>
                <a:srgbClr val="000000"/>
              </a:solidFill>
              <a:effectLst/>
              <a:uFillTx/>
              <a:latin typeface="Times New Roman"/>
            </a:endParaRPr>
          </a:p>
        </p:txBody>
      </p:sp>
    </p:spTree>
  </p:cSld>
  <p:clrMap bg1="lt1" tx1="dk1" bg2="lt2" tx2="dk2" accent1="accent1" accent2="accent2" accent3="accent3" accent4="accent4" accent5="accent5" accent6="accent6" hlink="hlink" folHlink="folHlink"/>
  <p:sldLayoutIdLst>
    <p:sldLayoutId id="2147483649" r:id="rId3"/>
  </p:sldLayoutIdLst>
</p:sldMaster>
</file>

<file path=ppt/slides/_rels/slide1.xml.rels><?xml version="1.0" encoding="UTF-8"?>
<Relationships xmlns="http://schemas.openxmlformats.org/package/2006/relationships"><Relationship Id="rId1" Type="http://schemas.openxmlformats.org/officeDocument/2006/relationships/image" Target="../media/image2.png"/><Relationship Id="rId2" Type="http://schemas.openxmlformats.org/officeDocument/2006/relationships/slideLayout" Target="../slideLayouts/slideLayout1.xml"/><Relationship Id="rId3" Type="http://schemas.openxmlformats.org/officeDocument/2006/relationships/notesSlide" Target="../notesSlides/notesSlide1.xml"/>
</Relationships>
</file>

<file path=ppt/slides/_rels/slide2.xml.rels><?xml version="1.0" encoding="UTF-8"?>
<Relationships xmlns="http://schemas.openxmlformats.org/package/2006/relationships"><Relationship Id="rId1" Type="http://schemas.openxmlformats.org/officeDocument/2006/relationships/image" Target="../media/image3.png"/><Relationship Id="rId2" Type="http://schemas.openxmlformats.org/officeDocument/2006/relationships/slideLayout" Target="../slideLayouts/slideLayout1.xml"/><Relationship Id="rId3" Type="http://schemas.openxmlformats.org/officeDocument/2006/relationships/notesSlide" Target="../notesSlides/notesSlide2.xml"/>
</Relationships>
</file>

<file path=ppt/slides/_rels/slide3.xml.rels><?xml version="1.0" encoding="UTF-8"?>
<Relationships xmlns="http://schemas.openxmlformats.org/package/2006/relationships"><Relationship Id="rId1" Type="http://schemas.openxmlformats.org/officeDocument/2006/relationships/image" Target="../media/image4.png"/><Relationship Id="rId2" Type="http://schemas.openxmlformats.org/officeDocument/2006/relationships/image" Target="../media/image4.png"/><Relationship Id="rId3" Type="http://schemas.openxmlformats.org/officeDocument/2006/relationships/image" Target="../media/image4.png"/><Relationship Id="rId4" Type="http://schemas.openxmlformats.org/officeDocument/2006/relationships/image" Target="../media/image4.png"/><Relationship Id="rId5" Type="http://schemas.openxmlformats.org/officeDocument/2006/relationships/image" Target="../media/image3.png"/><Relationship Id="rId6" Type="http://schemas.openxmlformats.org/officeDocument/2006/relationships/slideLayout" Target="../slideLayouts/slideLayout1.xml"/><Relationship Id="rId7" Type="http://schemas.openxmlformats.org/officeDocument/2006/relationships/notesSlide" Target="../notesSlides/notesSlide3.xml"/>
</Relationships>
</file>

<file path=ppt/slides/_rels/slide4.xml.rels><?xml version="1.0" encoding="UTF-8"?>
<Relationships xmlns="http://schemas.openxmlformats.org/package/2006/relationships"><Relationship Id="rId1" Type="http://schemas.openxmlformats.org/officeDocument/2006/relationships/image" Target="../media/image5.png"/><Relationship Id="rId2" Type="http://schemas.openxmlformats.org/officeDocument/2006/relationships/image" Target="../media/image3.png"/><Relationship Id="rId3" Type="http://schemas.openxmlformats.org/officeDocument/2006/relationships/slideLayout" Target="../slideLayouts/slideLayout1.xml"/><Relationship Id="rId4" Type="http://schemas.openxmlformats.org/officeDocument/2006/relationships/notesSlide" Target="../notesSlides/notesSlide4.xml"/>
</Relationships>
</file>

<file path=ppt/slides/_rels/slide5.xml.rels><?xml version="1.0" encoding="UTF-8"?>
<Relationships xmlns="http://schemas.openxmlformats.org/package/2006/relationships"><Relationship Id="rId1" Type="http://schemas.openxmlformats.org/officeDocument/2006/relationships/image" Target="../media/image3.png"/><Relationship Id="rId2" Type="http://schemas.openxmlformats.org/officeDocument/2006/relationships/slideLayout" Target="../slideLayouts/slideLayout1.xml"/><Relationship Id="rId3" Type="http://schemas.openxmlformats.org/officeDocument/2006/relationships/notesSlide" Target="../notesSlides/notesSlide5.xml"/>
</Relationships>
</file>

<file path=ppt/slides/_rels/slide6.xml.rels><?xml version="1.0" encoding="UTF-8"?>
<Relationships xmlns="http://schemas.openxmlformats.org/package/2006/relationships"><Relationship Id="rId1" Type="http://schemas.openxmlformats.org/officeDocument/2006/relationships/image" Target="../media/image4.png"/><Relationship Id="rId2" Type="http://schemas.openxmlformats.org/officeDocument/2006/relationships/image" Target="../media/image4.png"/><Relationship Id="rId3" Type="http://schemas.openxmlformats.org/officeDocument/2006/relationships/image" Target="../media/image3.png"/><Relationship Id="rId4" Type="http://schemas.openxmlformats.org/officeDocument/2006/relationships/slideLayout" Target="../slideLayouts/slideLayout1.xml"/><Relationship Id="rId5" Type="http://schemas.openxmlformats.org/officeDocument/2006/relationships/notesSlide" Target="../notesSlides/notesSlide6.xml"/>
</Relationships>
</file>

<file path=ppt/slides/_rels/slide7.xml.rels><?xml version="1.0" encoding="UTF-8"?>
<Relationships xmlns="http://schemas.openxmlformats.org/package/2006/relationships"><Relationship Id="rId1" Type="http://schemas.openxmlformats.org/officeDocument/2006/relationships/image" Target="../media/image5.png"/><Relationship Id="rId2" Type="http://schemas.openxmlformats.org/officeDocument/2006/relationships/image" Target="../media/image4.png"/><Relationship Id="rId3" Type="http://schemas.openxmlformats.org/officeDocument/2006/relationships/image" Target="../media/image4.png"/><Relationship Id="rId4" Type="http://schemas.openxmlformats.org/officeDocument/2006/relationships/image" Target="../media/image6.png"/><Relationship Id="rId5" Type="http://schemas.openxmlformats.org/officeDocument/2006/relationships/image" Target="../media/image6.png"/><Relationship Id="rId6" Type="http://schemas.openxmlformats.org/officeDocument/2006/relationships/image" Target="../media/image6.png"/><Relationship Id="rId7" Type="http://schemas.openxmlformats.org/officeDocument/2006/relationships/image" Target="../media/image3.png"/><Relationship Id="rId8" Type="http://schemas.openxmlformats.org/officeDocument/2006/relationships/slideLayout" Target="../slideLayouts/slideLayout1.xml"/><Relationship Id="rId9" Type="http://schemas.openxmlformats.org/officeDocument/2006/relationships/notesSlide" Target="../notesSlides/notesSlide7.xml"/>
</Relationships>
</file>

<file path=ppt/slides/_rels/slide8.xml.rels><?xml version="1.0" encoding="UTF-8"?>
<Relationships xmlns="http://schemas.openxmlformats.org/package/2006/relationships"><Relationship Id="rId1" Type="http://schemas.openxmlformats.org/officeDocument/2006/relationships/image" Target="../media/image3.png"/><Relationship Id="rId2" Type="http://schemas.openxmlformats.org/officeDocument/2006/relationships/slideLayout" Target="../slideLayouts/slideLayout1.xml"/><Relationship Id="rId3" Type="http://schemas.openxmlformats.org/officeDocument/2006/relationships/notesSlide" Target="../notesSlides/notesSlide8.xml"/>
</Relationships>
</file>

<file path=ppt/slides/_rels/slide9.xml.rels><?xml version="1.0" encoding="UTF-8"?>
<Relationships xmlns="http://schemas.openxmlformats.org/package/2006/relationships"><Relationship Id="rId1" Type="http://schemas.openxmlformats.org/officeDocument/2006/relationships/image" Target="../media/image4.png"/><Relationship Id="rId2" Type="http://schemas.openxmlformats.org/officeDocument/2006/relationships/image" Target="../media/image4.png"/><Relationship Id="rId3" Type="http://schemas.openxmlformats.org/officeDocument/2006/relationships/image" Target="../media/image3.png"/><Relationship Id="rId4" Type="http://schemas.openxmlformats.org/officeDocument/2006/relationships/slideLayout" Target="../slideLayouts/slideLayout1.xml"/><Relationship Id="rId5" Type="http://schemas.openxmlformats.org/officeDocument/2006/relationships/notesSlide" Target="../notesSlides/notesSlide9.xml"/>
</Relationships>
</file>

<file path=ppt/slides/_rels/slide10.xml.rels><?xml version="1.0" encoding="UTF-8"?>
<Relationships xmlns="http://schemas.openxmlformats.org/package/2006/relationships"><Relationship Id="rId1" Type="http://schemas.openxmlformats.org/officeDocument/2006/relationships/image" Target="../media/image4.png"/><Relationship Id="rId2" Type="http://schemas.openxmlformats.org/officeDocument/2006/relationships/image" Target="../media/image4.png"/><Relationship Id="rId3" Type="http://schemas.openxmlformats.org/officeDocument/2006/relationships/image" Target="../media/image4.png"/><Relationship Id="rId4" Type="http://schemas.openxmlformats.org/officeDocument/2006/relationships/image" Target="../media/image5.png"/><Relationship Id="rId5" Type="http://schemas.openxmlformats.org/officeDocument/2006/relationships/image" Target="../media/image3.png"/><Relationship Id="rId6" Type="http://schemas.openxmlformats.org/officeDocument/2006/relationships/slideLayout" Target="../slideLayouts/slideLayout1.xml"/><Relationship Id="rId7" Type="http://schemas.openxmlformats.org/officeDocument/2006/relationships/notesSlide" Target="../notesSlides/notesSlide10.xml"/>
</Relationships>
</file>

<file path=ppt/slides/_rels/slide11.xml.rels><?xml version="1.0" encoding="UTF-8"?>
<Relationships xmlns="http://schemas.openxmlformats.org/package/2006/relationships"><Relationship Id="rId1" Type="http://schemas.openxmlformats.org/officeDocument/2006/relationships/image" Target="../media/image4.png"/><Relationship Id="rId2" Type="http://schemas.openxmlformats.org/officeDocument/2006/relationships/image" Target="../media/image4.png"/><Relationship Id="rId3" Type="http://schemas.openxmlformats.org/officeDocument/2006/relationships/image" Target="../media/image4.png"/><Relationship Id="rId4" Type="http://schemas.openxmlformats.org/officeDocument/2006/relationships/image" Target="../media/image4.png"/><Relationship Id="rId5" Type="http://schemas.openxmlformats.org/officeDocument/2006/relationships/image" Target="../media/image3.png"/><Relationship Id="rId6" Type="http://schemas.openxmlformats.org/officeDocument/2006/relationships/slideLayout" Target="../slideLayouts/slideLayout1.xml"/><Relationship Id="rId7" Type="http://schemas.openxmlformats.org/officeDocument/2006/relationships/notesSlide" Target="../notesSlides/notesSlide11.xml"/>
</Relationships>
</file>

<file path=ppt/slides/_rels/slide12.xml.rels><?xml version="1.0" encoding="UTF-8"?>
<Relationships xmlns="http://schemas.openxmlformats.org/package/2006/relationships"><Relationship Id="rId1" Type="http://schemas.openxmlformats.org/officeDocument/2006/relationships/image" Target="../media/image4.png"/><Relationship Id="rId2" Type="http://schemas.openxmlformats.org/officeDocument/2006/relationships/image" Target="../media/image3.png"/><Relationship Id="rId3" Type="http://schemas.openxmlformats.org/officeDocument/2006/relationships/slideLayout" Target="../slideLayouts/slideLayout1.xml"/><Relationship Id="rId4" Type="http://schemas.openxmlformats.org/officeDocument/2006/relationships/notesSlide" Target="../notesSlides/notesSlide12.xml"/>
</Relationships>
</file>

<file path=ppt/slides/_rels/slide13.xml.rels><?xml version="1.0" encoding="UTF-8"?>
<Relationships xmlns="http://schemas.openxmlformats.org/package/2006/relationships"><Relationship Id="rId1" Type="http://schemas.openxmlformats.org/officeDocument/2006/relationships/image" Target="../media/image3.png"/><Relationship Id="rId2" Type="http://schemas.openxmlformats.org/officeDocument/2006/relationships/slideLayout" Target="../slideLayouts/slideLayout1.xml"/><Relationship Id="rId3" Type="http://schemas.openxmlformats.org/officeDocument/2006/relationships/notesSlide" Target="../notesSlides/notesSlide13.xml"/>
</Relationships>
</file>

<file path=ppt/slides/_rels/slide14.xml.rels><?xml version="1.0" encoding="UTF-8"?>
<Relationships xmlns="http://schemas.openxmlformats.org/package/2006/relationships"><Relationship Id="rId1" Type="http://schemas.openxmlformats.org/officeDocument/2006/relationships/image" Target="../media/image4.png"/><Relationship Id="rId2" Type="http://schemas.openxmlformats.org/officeDocument/2006/relationships/image" Target="../media/image4.png"/><Relationship Id="rId3" Type="http://schemas.openxmlformats.org/officeDocument/2006/relationships/image" Target="../media/image4.png"/><Relationship Id="rId4" Type="http://schemas.openxmlformats.org/officeDocument/2006/relationships/image" Target="../media/image4.png"/><Relationship Id="rId5" Type="http://schemas.openxmlformats.org/officeDocument/2006/relationships/image" Target="../media/image4.png"/><Relationship Id="rId6" Type="http://schemas.openxmlformats.org/officeDocument/2006/relationships/image" Target="../media/image4.png"/><Relationship Id="rId7" Type="http://schemas.openxmlformats.org/officeDocument/2006/relationships/image" Target="../media/image4.png"/><Relationship Id="rId8" Type="http://schemas.openxmlformats.org/officeDocument/2006/relationships/image" Target="../media/image4.png"/><Relationship Id="rId9" Type="http://schemas.openxmlformats.org/officeDocument/2006/relationships/image" Target="../media/image3.png"/><Relationship Id="rId10" Type="http://schemas.openxmlformats.org/officeDocument/2006/relationships/slideLayout" Target="../slideLayouts/slideLayout1.xml"/><Relationship Id="rId11" Type="http://schemas.openxmlformats.org/officeDocument/2006/relationships/notesSlide" Target="../notesSlides/notesSlide14.xml"/>
</Relationships>
</file>

<file path=ppt/slides/_rels/slide15.xml.rels><?xml version="1.0" encoding="UTF-8"?>
<Relationships xmlns="http://schemas.openxmlformats.org/package/2006/relationships"><Relationship Id="rId1" Type="http://schemas.openxmlformats.org/officeDocument/2006/relationships/image" Target="../media/image4.png"/><Relationship Id="rId2" Type="http://schemas.openxmlformats.org/officeDocument/2006/relationships/image" Target="../media/image4.png"/><Relationship Id="rId3" Type="http://schemas.openxmlformats.org/officeDocument/2006/relationships/image" Target="../media/image4.png"/><Relationship Id="rId4" Type="http://schemas.openxmlformats.org/officeDocument/2006/relationships/image" Target="../media/image4.png"/><Relationship Id="rId5" Type="http://schemas.openxmlformats.org/officeDocument/2006/relationships/image" Target="../media/image4.png"/><Relationship Id="rId6" Type="http://schemas.openxmlformats.org/officeDocument/2006/relationships/image" Target="../media/image4.png"/><Relationship Id="rId7" Type="http://schemas.openxmlformats.org/officeDocument/2006/relationships/image" Target="../media/image4.png"/><Relationship Id="rId8" Type="http://schemas.openxmlformats.org/officeDocument/2006/relationships/image" Target="../media/image4.png"/><Relationship Id="rId9" Type="http://schemas.openxmlformats.org/officeDocument/2006/relationships/image" Target="../media/image4.png"/><Relationship Id="rId10" Type="http://schemas.openxmlformats.org/officeDocument/2006/relationships/image" Target="../media/image4.png"/><Relationship Id="rId11" Type="http://schemas.openxmlformats.org/officeDocument/2006/relationships/image" Target="../media/image3.png"/><Relationship Id="rId12" Type="http://schemas.openxmlformats.org/officeDocument/2006/relationships/slideLayout" Target="../slideLayouts/slideLayout1.xml"/><Relationship Id="rId13" Type="http://schemas.openxmlformats.org/officeDocument/2006/relationships/notesSlide" Target="../notesSlides/notesSlide15.xml"/>
</Relationships>
</file>

<file path=ppt/slides/slide1.xml><?xml version="1.0" encoding="utf-8"?>
<p:sld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bg>
      <p:bgPr>
        <a:solidFill>
          <a:schemeClr val="lt1"/>
        </a:solidFill>
      </p:bgPr>
    </p:bg>
    <p:spTree>
      <p:nvGrpSpPr>
        <p:cNvPr id="1" name=""/>
        <p:cNvGrpSpPr/>
        <p:nvPr/>
      </p:nvGrpSpPr>
      <p:grpSpPr>
        <a:xfrm>
          <a:off x="0" y="0"/>
          <a:ext cx="0" cy="0"/>
          <a:chOff x="0" y="0"/>
          <a:chExt cx="0" cy="0"/>
        </a:xfrm>
      </p:grpSpPr>
      <p:sp useBgFill="1">
        <p:nvSpPr>
          <p:cNvPr id="15" name="Rectangle 49">
            <a:extLst>
              <a:ext uri="{C183D7F6-B498-43B3-948B-1728B52AA6E4}">
                <adec:decorative xmlns:adec="http://schemas.microsoft.com/office/drawing/2017/decorative" val="1"/>
              </a:ext>
            </a:extLst>
          </p:cNvPr>
          <p:cNvSpPr/>
          <p:nvPr/>
        </p:nvSpPr>
        <p:spPr>
          <a:xfrm>
            <a:off x="0" y="0"/>
            <a:ext cx="9140040" cy="6856200"/>
          </a:xfrm>
          <a:prstGeom prst="rect">
            <a:avLst/>
          </a:prstGeom>
          <a:ln>
            <a:noFill/>
          </a:ln>
        </p:spPr>
        <p:style>
          <a:lnRef idx="2">
            <a:schemeClr val="accent1">
              <a:shade val="50000"/>
            </a:schemeClr>
          </a:lnRef>
          <a:fillRef idx="1">
            <a:schemeClr val="accent1"/>
          </a:fillRef>
          <a:effectRef idx="0">
            <a:schemeClr val="accent1"/>
          </a:effectRef>
          <a:fontRef idx="minor"/>
        </p:style>
        <p:txBody>
          <a:bodyPr lIns="90000" tIns="45000" rIns="90000" bIns="45000" anchor="ctr">
            <a:noAutofit/>
          </a:bodyPr>
          <a:p>
            <a:endParaRPr lang="en-US" sz="1800" b="0" u="none" strike="noStrike">
              <a:solidFill>
                <a:schemeClr val="lt1"/>
              </a:solidFill>
              <a:effectLst/>
              <a:uFillTx/>
              <a:latin typeface="Arial"/>
            </a:endParaRPr>
          </a:p>
        </p:txBody>
      </p:sp>
      <p:sp>
        <p:nvSpPr>
          <p:cNvPr id="16" name="Rectangle 51">
            <a:extLst>
              <a:ext uri="{C183D7F6-B498-43B3-948B-1728B52AA6E4}">
                <adec:decorative xmlns:adec="http://schemas.microsoft.com/office/drawing/2017/decorative" val="1"/>
              </a:ext>
            </a:extLst>
          </p:cNvPr>
          <p:cNvSpPr/>
          <p:nvPr/>
        </p:nvSpPr>
        <p:spPr>
          <a:xfrm>
            <a:off x="0" y="2207520"/>
            <a:ext cx="9142200" cy="3160440"/>
          </a:xfrm>
          <a:prstGeom prst="rect">
            <a:avLst/>
          </a:prstGeom>
          <a:gradFill rotWithShape="0">
            <a:gsLst>
              <a:gs pos="0">
                <a:srgbClr val="000000">
                  <a:alpha val="0"/>
                </a:srgbClr>
              </a:gs>
              <a:gs pos="25000">
                <a:srgbClr val="000000">
                  <a:alpha val="15000"/>
                </a:srgbClr>
              </a:gs>
              <a:gs pos="50000">
                <a:srgbClr val="000000">
                  <a:alpha val="30000"/>
                </a:srgbClr>
              </a:gs>
              <a:gs pos="75000">
                <a:srgbClr val="000000">
                  <a:alpha val="15000"/>
                </a:srgbClr>
              </a:gs>
              <a:gs pos="100000">
                <a:srgbClr val="000000">
                  <a:alpha val="0"/>
                </a:srgbClr>
              </a:gs>
            </a:gsLst>
            <a:lin ang="16200000"/>
          </a:gradFill>
          <a:ln>
            <a:noFill/>
          </a:ln>
        </p:spPr>
        <p:style>
          <a:lnRef idx="2">
            <a:schemeClr val="accent1">
              <a:shade val="50000"/>
            </a:schemeClr>
          </a:lnRef>
          <a:fillRef idx="1">
            <a:schemeClr val="accent1"/>
          </a:fillRef>
          <a:effectRef idx="0">
            <a:schemeClr val="accent1"/>
          </a:effectRef>
          <a:fontRef idx="minor"/>
        </p:style>
        <p:txBody>
          <a:bodyPr lIns="90000" tIns="45000" rIns="90000" bIns="45000" anchor="ctr">
            <a:noAutofit/>
          </a:bodyPr>
          <a:p>
            <a:endParaRPr lang="en-US" sz="1800" b="0" u="none" strike="noStrike">
              <a:solidFill>
                <a:schemeClr val="lt1"/>
              </a:solidFill>
              <a:effectLst/>
              <a:uFillTx/>
              <a:latin typeface="Arial"/>
            </a:endParaRPr>
          </a:p>
        </p:txBody>
      </p:sp>
      <p:sp useBgFill="1">
        <p:nvSpPr>
          <p:cNvPr id="17" name="Rectangle 8">
            <a:extLst>
              <a:ext uri="{C183D7F6-B498-43B3-948B-1728B52AA6E4}">
                <adec:decorative xmlns:adec="http://schemas.microsoft.com/office/drawing/2017/decorative" val="1"/>
              </a:ext>
            </a:extLst>
          </p:cNvPr>
          <p:cNvSpPr/>
          <p:nvPr/>
        </p:nvSpPr>
        <p:spPr>
          <a:xfrm>
            <a:off x="0" y="0"/>
            <a:ext cx="9140040" cy="6856200"/>
          </a:xfrm>
          <a:prstGeom prst="rect">
            <a:avLst/>
          </a:prstGeom>
          <a:ln>
            <a:noFill/>
          </a:ln>
        </p:spPr>
        <p:style>
          <a:lnRef idx="2">
            <a:schemeClr val="accent1">
              <a:shade val="50000"/>
            </a:schemeClr>
          </a:lnRef>
          <a:fillRef idx="1">
            <a:schemeClr val="accent1"/>
          </a:fillRef>
          <a:effectRef idx="0">
            <a:schemeClr val="accent1"/>
          </a:effectRef>
          <a:fontRef idx="minor"/>
        </p:style>
        <p:txBody>
          <a:bodyPr lIns="90000" tIns="45000" rIns="90000" bIns="45000" anchor="ctr">
            <a:noAutofit/>
          </a:bodyPr>
          <a:p>
            <a:endParaRPr lang="en-US" sz="1800" b="0" u="none" strike="noStrike">
              <a:solidFill>
                <a:schemeClr val="lt1"/>
              </a:solidFill>
              <a:effectLst/>
              <a:uFillTx/>
              <a:latin typeface="Arial"/>
            </a:endParaRPr>
          </a:p>
        </p:txBody>
      </p:sp>
      <p:sp>
        <p:nvSpPr>
          <p:cNvPr id="18" name="PlaceHolder 1"/>
          <p:cNvSpPr>
            <a:spLocks noGrp="1"/>
          </p:cNvSpPr>
          <p:nvPr>
            <p:ph type="title"/>
          </p:nvPr>
        </p:nvSpPr>
        <p:spPr>
          <a:xfrm>
            <a:off x="329760" y="665640"/>
            <a:ext cx="3465000" cy="3564360"/>
          </a:xfrm>
          <a:prstGeom prst="rect">
            <a:avLst/>
          </a:prstGeom>
          <a:noFill/>
          <a:ln w="0">
            <a:noFill/>
          </a:ln>
        </p:spPr>
        <p:txBody>
          <a:bodyPr lIns="91440" tIns="45720" rIns="91440" bIns="45720" anchor="b">
            <a:normAutofit/>
          </a:bodyPr>
          <a:p>
            <a:pPr indent="0" algn="l" defTabSz="914400">
              <a:lnSpc>
                <a:spcPct val="90000"/>
              </a:lnSpc>
              <a:spcAft>
                <a:spcPts val="139"/>
              </a:spcAft>
              <a:buNone/>
              <a:tabLst>
                <a:tab pos="0" algn="l"/>
              </a:tabLst>
            </a:pPr>
            <a:r>
              <a:rPr lang="en-US" sz="1900" b="1" u="none" strike="noStrike">
                <a:solidFill>
                  <a:schemeClr val="dk1"/>
                </a:solidFill>
                <a:effectLst/>
                <a:uFillTx/>
                <a:latin typeface="Arial"/>
                <a:ea typeface="DejaVu Sans"/>
              </a:rPr>
              <a:t>XXX CORSO INTERNAZIONALE DI </a:t>
            </a:r>
            <a:br>
              <a:rPr sz="1900"/>
            </a:br>
            <a:r>
              <a:rPr lang="en-US" sz="1900" b="1" u="none" strike="noStrike">
                <a:solidFill>
                  <a:schemeClr val="dk1"/>
                </a:solidFill>
                <a:effectLst/>
                <a:uFillTx/>
                <a:latin typeface="Arial"/>
                <a:ea typeface="DejaVu Sans"/>
              </a:rPr>
              <a:t>FORMAZIONE BIBLIOGRAFICA</a:t>
            </a:r>
            <a:br>
              <a:rPr sz="1900"/>
            </a:br>
            <a:br>
              <a:rPr sz="1900"/>
            </a:br>
            <a:r>
              <a:rPr lang="en-US" sz="1900" b="1" i="1" u="none" strike="noStrike">
                <a:solidFill>
                  <a:schemeClr val="dk1"/>
                </a:solidFill>
                <a:effectLst/>
                <a:uFillTx/>
                <a:latin typeface="Arial"/>
                <a:ea typeface="DejaVu Sans"/>
              </a:rPr>
              <a:t>Medioevo latino. </a:t>
            </a:r>
            <a:br>
              <a:rPr sz="1900"/>
            </a:br>
            <a:r>
              <a:rPr lang="en-US" sz="1900" b="1" i="1" u="none" strike="noStrike">
                <a:solidFill>
                  <a:schemeClr val="dk1"/>
                </a:solidFill>
                <a:effectLst/>
                <a:uFillTx/>
                <a:latin typeface="Arial"/>
                <a:ea typeface="DejaVu Sans"/>
              </a:rPr>
              <a:t>Metodologie e tecniche bibliografiche</a:t>
            </a:r>
            <a:br>
              <a:rPr sz="1900"/>
            </a:br>
            <a:br>
              <a:rPr sz="1900"/>
            </a:br>
            <a:r>
              <a:rPr lang="en-US" sz="1900" b="1" u="none" strike="noStrike">
                <a:solidFill>
                  <a:schemeClr val="dk1"/>
                </a:solidFill>
                <a:effectLst/>
                <a:uFillTx/>
                <a:latin typeface="Arial"/>
                <a:ea typeface="DejaVu Sans"/>
              </a:rPr>
              <a:t>Firenze, SISMEL</a:t>
            </a:r>
            <a:br>
              <a:rPr sz="1900"/>
            </a:br>
            <a:r>
              <a:rPr lang="en-US" sz="1900" b="1" u="none" strike="noStrike">
                <a:solidFill>
                  <a:srgbClr val="000000"/>
                </a:solidFill>
                <a:effectLst/>
                <a:uFillTx/>
                <a:latin typeface="Arial"/>
                <a:ea typeface="DejaVu Sans"/>
              </a:rPr>
              <a:t>28</a:t>
            </a:r>
            <a:r>
              <a:rPr lang="en-US" sz="1900" b="1" u="none" strike="noStrike">
                <a:solidFill>
                  <a:schemeClr val="dk1"/>
                </a:solidFill>
                <a:effectLst/>
                <a:uFillTx/>
                <a:latin typeface="Arial"/>
                <a:ea typeface="DejaVu Sans"/>
              </a:rPr>
              <a:t> settembre - 2 ottobre 2026</a:t>
            </a:r>
            <a:endParaRPr lang="it-IT" sz="1900" b="0" u="none" strike="noStrike">
              <a:solidFill>
                <a:srgbClr val="000000"/>
              </a:solidFill>
              <a:effectLst/>
              <a:uFillTx/>
              <a:latin typeface="Arial"/>
            </a:endParaRPr>
          </a:p>
        </p:txBody>
      </p:sp>
      <p:sp>
        <p:nvSpPr>
          <p:cNvPr id="19" name="sketchy line">
            <a:extLst>
              <a:ext uri="{C183D7F6-B498-43B3-948B-1728B52AA6E4}">
                <adec:decorative xmlns:adec="http://schemas.microsoft.com/office/drawing/2017/decorative" val="1"/>
              </a:ext>
            </a:extLst>
          </p:cNvPr>
          <p:cNvSpPr/>
          <p:nvPr/>
        </p:nvSpPr>
        <p:spPr>
          <a:xfrm>
            <a:off x="667800" y="4409280"/>
            <a:ext cx="2604240" cy="16560"/>
          </a:xfrm>
          <a:custGeom>
            <a:avLst/>
            <a:gdLst>
              <a:gd name="textAreaLeft" fmla="*/ 0 w 2604240"/>
              <a:gd name="textAreaRight" fmla="*/ 2606040 w 2604240"/>
              <a:gd name="textAreaTop" fmla="*/ 0 h 16560"/>
              <a:gd name="textAreaBottom" fmla="*/ 18360 h 16560"/>
              <a:gd name="GluePoint1X" fmla="*/ 0 w 2606040"/>
              <a:gd name="GluePoint1Y" fmla="*/ 0 h 18288"/>
              <a:gd name="GluePoint2X" fmla="*/ 625450 w 2606040"/>
              <a:gd name="GluePoint2Y" fmla="*/ 0 h 18288"/>
              <a:gd name="GluePoint3X" fmla="*/ 1224839 w 2606040"/>
              <a:gd name="GluePoint3Y" fmla="*/ 0 h 18288"/>
              <a:gd name="GluePoint4X" fmla="*/ 1824228 w 2606040"/>
              <a:gd name="GluePoint4Y" fmla="*/ 0 h 18288"/>
              <a:gd name="GluePoint5X" fmla="*/ 2606040 w 2606040"/>
              <a:gd name="GluePoint5Y" fmla="*/ 0 h 18288"/>
              <a:gd name="GluePoint6X" fmla="*/ 2606040 w 2606040"/>
              <a:gd name="GluePoint6Y" fmla="*/ 18288 h 18288"/>
              <a:gd name="GluePoint7X" fmla="*/ 1902409 w 2606040"/>
              <a:gd name="GluePoint7Y" fmla="*/ 18288 h 18288"/>
              <a:gd name="GluePoint8X" fmla="*/ 1276960 w 2606040"/>
              <a:gd name="GluePoint8Y" fmla="*/ 18288 h 18288"/>
              <a:gd name="GluePoint9X" fmla="*/ 677570 w 2606040"/>
              <a:gd name="GluePoint9Y" fmla="*/ 18288 h 18288"/>
              <a:gd name="GluePoint10X" fmla="*/ 0 w 2606040"/>
              <a:gd name="GluePoint10Y" fmla="*/ 18288 h 18288"/>
              <a:gd name="GluePoint11X" fmla="*/ 0 w 2606040"/>
              <a:gd name="GluePoint11Y" fmla="*/ 0 h 18288"/>
            </a:gdLst>
            <a:ahLst/>
            <a:cxnLst>
              <a:cxn ang="0">
                <a:pos x="GluePoint1X" y="GluePoint1Y"/>
              </a:cxn>
              <a:cxn ang="0">
                <a:pos x="GluePoint2X" y="GluePoint2Y"/>
              </a:cxn>
              <a:cxn ang="0">
                <a:pos x="GluePoint3X" y="GluePoint3Y"/>
              </a:cxn>
              <a:cxn ang="0">
                <a:pos x="GluePoint4X" y="GluePoint4Y"/>
              </a:cxn>
              <a:cxn ang="0">
                <a:pos x="GluePoint5X" y="GluePoint5Y"/>
              </a:cxn>
              <a:cxn ang="0">
                <a:pos x="GluePoint6X" y="GluePoint6Y"/>
              </a:cxn>
              <a:cxn ang="0">
                <a:pos x="GluePoint7X" y="GluePoint7Y"/>
              </a:cxn>
              <a:cxn ang="0">
                <a:pos x="GluePoint8X" y="GluePoint8Y"/>
              </a:cxn>
              <a:cxn ang="0">
                <a:pos x="GluePoint9X" y="GluePoint9Y"/>
              </a:cxn>
              <a:cxn ang="0">
                <a:pos x="GluePoint10X" y="GluePoint10Y"/>
              </a:cxn>
              <a:cxn ang="0">
                <a:pos x="GluePoint11X" y="GluePoint11Y"/>
              </a:cxn>
            </a:cxnLst>
            <a:rect l="textAreaLeft" t="textAreaTop" r="textAreaRight" b="textAreaBottom"/>
            <a:pathLst>
              <a:path fill="none" w="2606040" h="18288">
                <a:moveTo>
                  <a:pt x="0" y="0"/>
                </a:moveTo>
                <a:cubicBezTo>
                  <a:pt x="266776" y="-600"/>
                  <a:pt x="322756" y="3201"/>
                  <a:pt x="625450" y="0"/>
                </a:cubicBezTo>
                <a:cubicBezTo>
                  <a:pt x="928144" y="-3201"/>
                  <a:pt x="968141" y="9269"/>
                  <a:pt x="1224839" y="0"/>
                </a:cubicBezTo>
                <a:cubicBezTo>
                  <a:pt x="1481537" y="-9269"/>
                  <a:pt x="1569059" y="21947"/>
                  <a:pt x="1824228" y="0"/>
                </a:cubicBezTo>
                <a:cubicBezTo>
                  <a:pt x="2079397" y="-21947"/>
                  <a:pt x="2326053" y="-10194"/>
                  <a:pt x="2606040" y="0"/>
                </a:cubicBezTo>
                <a:cubicBezTo>
                  <a:pt x="2605462" y="4771"/>
                  <a:pt x="2606793" y="12323"/>
                  <a:pt x="2606040" y="18288"/>
                </a:cubicBezTo>
                <a:cubicBezTo>
                  <a:pt x="2256758" y="31410"/>
                  <a:pt x="2173673" y="-12878"/>
                  <a:pt x="1902409" y="18288"/>
                </a:cubicBezTo>
                <a:cubicBezTo>
                  <a:pt x="1631145" y="49454"/>
                  <a:pt x="1461378" y="5466"/>
                  <a:pt x="1276960" y="18288"/>
                </a:cubicBezTo>
                <a:cubicBezTo>
                  <a:pt x="1092542" y="31110"/>
                  <a:pt x="890442" y="13213"/>
                  <a:pt x="677570" y="18288"/>
                </a:cubicBezTo>
                <a:cubicBezTo>
                  <a:pt x="464698" y="23364"/>
                  <a:pt x="187648" y="35837"/>
                  <a:pt x="0" y="18288"/>
                </a:cubicBezTo>
                <a:cubicBezTo>
                  <a:pt x="841" y="12879"/>
                  <a:pt x="-726" y="3977"/>
                  <a:pt x="0" y="0"/>
                </a:cubicBezTo>
                <a:close/>
              </a:path>
              <a:path stroke="0" w="2606040" h="18288">
                <a:moveTo>
                  <a:pt x="0" y="0"/>
                </a:moveTo>
                <a:cubicBezTo>
                  <a:pt x="197231" y="3803"/>
                  <a:pt x="358914" y="-9291"/>
                  <a:pt x="599389" y="0"/>
                </a:cubicBezTo>
                <a:cubicBezTo>
                  <a:pt x="839864" y="9291"/>
                  <a:pt x="979371" y="8509"/>
                  <a:pt x="1303020" y="0"/>
                </a:cubicBezTo>
                <a:cubicBezTo>
                  <a:pt x="1626669" y="-8509"/>
                  <a:pt x="1726300" y="7440"/>
                  <a:pt x="1876349" y="0"/>
                </a:cubicBezTo>
                <a:cubicBezTo>
                  <a:pt x="2026398" y="-7440"/>
                  <a:pt x="2430712" y="17957"/>
                  <a:pt x="2606040" y="0"/>
                </a:cubicBezTo>
                <a:cubicBezTo>
                  <a:pt x="2605426" y="8857"/>
                  <a:pt x="2606544" y="13619"/>
                  <a:pt x="2606040" y="18288"/>
                </a:cubicBezTo>
                <a:cubicBezTo>
                  <a:pt x="2393024" y="2241"/>
                  <a:pt x="2191161" y="39259"/>
                  <a:pt x="1980590" y="18288"/>
                </a:cubicBezTo>
                <a:cubicBezTo>
                  <a:pt x="1770019" y="-2683"/>
                  <a:pt x="1476440" y="36114"/>
                  <a:pt x="1276960" y="18288"/>
                </a:cubicBezTo>
                <a:cubicBezTo>
                  <a:pt x="1077480" y="463"/>
                  <a:pt x="880988" y="42125"/>
                  <a:pt x="651510" y="18288"/>
                </a:cubicBezTo>
                <a:cubicBezTo>
                  <a:pt x="422032" y="-5549"/>
                  <a:pt x="130744" y="-1947"/>
                  <a:pt x="0" y="18288"/>
                </a:cubicBezTo>
                <a:cubicBezTo>
                  <a:pt x="-487" y="10816"/>
                  <a:pt x="-839" y="6058"/>
                  <a:pt x="0" y="0"/>
                </a:cubicBezTo>
                <a:close/>
              </a:path>
            </a:pathLst>
          </a:custGeom>
          <a:solidFill>
            <a:schemeClr val="accent2"/>
          </a:solidFill>
          <a:ln cap="rnd" w="44450">
            <a:solidFill>
              <a:srgbClr val="0369A3"/>
            </a:solidFill>
            <a:round/>
          </a:ln>
        </p:spPr>
        <p:style>
          <a:lnRef idx="2">
            <a:schemeClr val="accent1">
              <a:shade val="50000"/>
            </a:schemeClr>
          </a:lnRef>
          <a:fillRef idx="1">
            <a:schemeClr val="accent1"/>
          </a:fillRef>
          <a:effectRef idx="0">
            <a:schemeClr val="accent1"/>
          </a:effectRef>
          <a:fontRef idx="minor"/>
        </p:style>
        <p:txBody>
          <a:bodyPr lIns="90000" tIns="-26640" rIns="90000" bIns="-26640" anchor="ctr">
            <a:noAutofit/>
          </a:bodyPr>
          <a:p>
            <a:endParaRPr lang="en-US" sz="1800" b="0" u="none" strike="noStrike">
              <a:solidFill>
                <a:schemeClr val="lt1"/>
              </a:solidFill>
              <a:effectLst/>
              <a:uFillTx/>
              <a:latin typeface="Arial"/>
            </a:endParaRPr>
          </a:p>
        </p:txBody>
      </p:sp>
      <p:sp>
        <p:nvSpPr>
          <p:cNvPr id="20" name="Picture 11" descr="A circular object with a drawing of a monkey&#10;&#10;AI-generated content may be incorrect."/>
          <p:cNvSpPr/>
          <p:nvPr/>
        </p:nvSpPr>
        <p:spPr>
          <a:xfrm>
            <a:off x="3983760" y="0"/>
            <a:ext cx="5157360" cy="6856200"/>
          </a:xfrm>
          <a:custGeom>
            <a:avLst/>
            <a:gdLst>
              <a:gd name="textAreaLeft" fmla="*/ 0 w 5157360"/>
              <a:gd name="textAreaRight" fmla="*/ 5159160 w 5157360"/>
              <a:gd name="textAreaTop" fmla="*/ 0 h 6856200"/>
              <a:gd name="textAreaBottom" fmla="*/ 6858000 h 6856200"/>
            </a:gdLst>
            <a:ahLst/>
            <a:cxnLst/>
            <a:rect l="textAreaLeft" t="textAreaTop" r="textAreaRight" b="textAreaBottom"/>
            <a:pathLst>
              <a:path w="6878775" h="6858000">
                <a:moveTo>
                  <a:pt x="1102973" y="0"/>
                </a:moveTo>
                <a:lnTo>
                  <a:pt x="1160688" y="0"/>
                </a:lnTo>
                <a:lnTo>
                  <a:pt x="983189" y="331786"/>
                </a:lnTo>
                <a:cubicBezTo>
                  <a:pt x="914866" y="469145"/>
                  <a:pt x="850355" y="608712"/>
                  <a:pt x="789261" y="750263"/>
                </a:cubicBezTo>
                <a:cubicBezTo>
                  <a:pt x="774307" y="784928"/>
                  <a:pt x="759992" y="819849"/>
                  <a:pt x="745295" y="854514"/>
                </a:cubicBezTo>
                <a:cubicBezTo>
                  <a:pt x="756682" y="845393"/>
                  <a:pt x="765489" y="833492"/>
                  <a:pt x="770857" y="819975"/>
                </a:cubicBezTo>
                <a:cubicBezTo>
                  <a:pt x="879943" y="589569"/>
                  <a:pt x="999605" y="365513"/>
                  <a:pt x="1131329" y="148742"/>
                </a:cubicBezTo>
                <a:lnTo>
                  <a:pt x="1227589" y="0"/>
                </a:lnTo>
                <a:lnTo>
                  <a:pt x="6878775" y="0"/>
                </a:lnTo>
                <a:lnTo>
                  <a:pt x="6878775" y="6858000"/>
                </a:lnTo>
                <a:lnTo>
                  <a:pt x="713521" y="6858000"/>
                </a:lnTo>
                <a:lnTo>
                  <a:pt x="625642" y="6670527"/>
                </a:lnTo>
                <a:cubicBezTo>
                  <a:pt x="507232" y="6398531"/>
                  <a:pt x="403083" y="6118381"/>
                  <a:pt x="312785" y="5830359"/>
                </a:cubicBezTo>
                <a:cubicBezTo>
                  <a:pt x="278149" y="5719759"/>
                  <a:pt x="248879" y="5607635"/>
                  <a:pt x="212198" y="5480401"/>
                </a:cubicBezTo>
                <a:cubicBezTo>
                  <a:pt x="212208" y="5491601"/>
                  <a:pt x="212803" y="5502788"/>
                  <a:pt x="213988" y="5513923"/>
                </a:cubicBezTo>
                <a:cubicBezTo>
                  <a:pt x="264089" y="5723695"/>
                  <a:pt x="307290" y="5935370"/>
                  <a:pt x="365826" y="6142729"/>
                </a:cubicBezTo>
                <a:cubicBezTo>
                  <a:pt x="433152" y="6380817"/>
                  <a:pt x="510068" y="6614016"/>
                  <a:pt x="597975" y="6841549"/>
                </a:cubicBezTo>
                <a:lnTo>
                  <a:pt x="604824" y="6858000"/>
                </a:lnTo>
                <a:lnTo>
                  <a:pt x="552056" y="6858000"/>
                </a:lnTo>
                <a:lnTo>
                  <a:pt x="539576" y="6828295"/>
                </a:lnTo>
                <a:cubicBezTo>
                  <a:pt x="380597" y="6414594"/>
                  <a:pt x="260223" y="5988893"/>
                  <a:pt x="171555" y="5552906"/>
                </a:cubicBezTo>
                <a:cubicBezTo>
                  <a:pt x="91163" y="5157998"/>
                  <a:pt x="43746" y="4758899"/>
                  <a:pt x="12305" y="4357388"/>
                </a:cubicBezTo>
                <a:cubicBezTo>
                  <a:pt x="-14281" y="4013908"/>
                  <a:pt x="4507" y="3672965"/>
                  <a:pt x="46684" y="3331516"/>
                </a:cubicBezTo>
                <a:cubicBezTo>
                  <a:pt x="127203" y="2664286"/>
                  <a:pt x="277819" y="2007265"/>
                  <a:pt x="496065" y="1371196"/>
                </a:cubicBezTo>
                <a:cubicBezTo>
                  <a:pt x="636273" y="966066"/>
                  <a:pt x="800445" y="573253"/>
                  <a:pt x="995723" y="196614"/>
                </a:cubicBezTo>
                <a:close/>
              </a:path>
            </a:pathLst>
          </a:custGeom>
          <a:blipFill rotWithShape="0">
            <a:blip r:embed="rId1"/>
            <a:srcRect/>
            <a:stretch/>
          </a:blipFill>
          <a:ln w="0">
            <a:noFill/>
          </a:ln>
        </p:spPr>
        <p:style>
          <a:lnRef idx="0"/>
          <a:fillRef idx="0"/>
          <a:effectRef idx="0"/>
          <a:fontRef idx="minor"/>
        </p:style>
        <p:txBody>
          <a:bodyPr lIns="90000" tIns="45000" rIns="90000" bIns="45000" anchor="t">
            <a:noAutofit/>
          </a:bodyPr>
          <a:p>
            <a:endParaRPr lang="it-IT" sz="1800" b="0" u="none" strike="noStrike">
              <a:solidFill>
                <a:srgbClr val="000000"/>
              </a:solidFill>
              <a:effectLst/>
              <a:uFillTx/>
              <a:latin typeface="Arial"/>
            </a:endParaRPr>
          </a:p>
        </p:txBody>
      </p:sp>
    </p:spTree>
  </p:cSld>
  <mc:AlternateContent>
    <mc:Choice Requires="p14">
      <p:transition spd="slow" p14:dur="2000"/>
    </mc:Choice>
    <mc:Fallback>
      <p:transition spd="slow"/>
    </mc:Fallback>
  </mc:AlternateContent>
</p:sld>
</file>

<file path=ppt/slides/slide2.xml><?xml version="1.0" encoding="utf-8"?>
<p:sld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bg>
      <p:bgPr>
        <a:solidFill>
          <a:schemeClr val="lt1"/>
        </a:solidFill>
      </p:bgPr>
    </p:bg>
    <p:spTree>
      <p:nvGrpSpPr>
        <p:cNvPr id="1" name=""/>
        <p:cNvGrpSpPr/>
        <p:nvPr/>
      </p:nvGrpSpPr>
      <p:grpSpPr>
        <a:xfrm>
          <a:off x="0" y="0"/>
          <a:ext cx="0" cy="0"/>
          <a:chOff x="0" y="0"/>
          <a:chExt cx="0" cy="0"/>
        </a:xfrm>
      </p:grpSpPr>
      <p:sp>
        <p:nvSpPr>
          <p:cNvPr id="21" name="PlaceHolder 1"/>
          <p:cNvSpPr>
            <a:spLocks noGrp="1"/>
          </p:cNvSpPr>
          <p:nvPr>
            <p:ph type="title"/>
          </p:nvPr>
        </p:nvSpPr>
        <p:spPr>
          <a:xfrm>
            <a:off x="468360" y="0"/>
            <a:ext cx="8134200" cy="843480"/>
          </a:xfrm>
          <a:prstGeom prst="rect">
            <a:avLst/>
          </a:prstGeom>
          <a:noFill/>
          <a:ln w="0">
            <a:noFill/>
          </a:ln>
        </p:spPr>
        <p:txBody>
          <a:bodyPr lIns="90000" tIns="46800" rIns="90000" bIns="46800" anchor="ctr">
            <a:noAutofit/>
          </a:bodyPr>
          <a:p>
            <a:pPr indent="0" algn="just" defTabSz="914400">
              <a:lnSpc>
                <a:spcPct val="100000"/>
              </a:lnSpc>
              <a:spcBef>
                <a:spcPts val="62"/>
              </a:spcBef>
              <a:spcAft>
                <a:spcPts val="62"/>
              </a:spcAft>
              <a:buNone/>
              <a:tabLst>
                <a:tab pos="0" algn="l"/>
              </a:tabLst>
            </a:pPr>
            <a:r>
              <a:rPr lang="en-GB" sz="2400" b="1" u="none" strike="noStrike">
                <a:solidFill>
                  <a:srgbClr val="333399"/>
                </a:solidFill>
                <a:effectLst/>
                <a:uFillTx/>
                <a:latin typeface="Arial"/>
                <a:ea typeface="DejaVu Sans"/>
              </a:rPr>
              <a:t>What studies are included in «Medioevo latino»?</a:t>
            </a:r>
            <a:endParaRPr lang="it-IT" sz="2400" b="0" u="none" strike="noStrike">
              <a:solidFill>
                <a:srgbClr val="000000"/>
              </a:solidFill>
              <a:effectLst/>
              <a:uFillTx/>
              <a:latin typeface="Arial"/>
            </a:endParaRPr>
          </a:p>
        </p:txBody>
      </p:sp>
      <p:sp>
        <p:nvSpPr>
          <p:cNvPr id="22" name="PlaceHolder 2"/>
          <p:cNvSpPr>
            <a:spLocks noGrp="1"/>
          </p:cNvSpPr>
          <p:nvPr>
            <p:ph/>
          </p:nvPr>
        </p:nvSpPr>
        <p:spPr>
          <a:xfrm>
            <a:off x="456840" y="1412640"/>
            <a:ext cx="8216640" cy="4291920"/>
          </a:xfrm>
          <a:prstGeom prst="rect">
            <a:avLst/>
          </a:prstGeom>
          <a:noFill/>
          <a:ln w="0">
            <a:noFill/>
          </a:ln>
        </p:spPr>
        <p:txBody>
          <a:bodyPr lIns="90000" tIns="46800" rIns="90000" bIns="46800" anchor="t">
            <a:normAutofit/>
          </a:bodyPr>
          <a:p>
            <a:pPr marL="343080" indent="-328680" algn="just" defTabSz="914400">
              <a:lnSpc>
                <a:spcPct val="159000"/>
              </a:lnSpc>
              <a:spcBef>
                <a:spcPts val="462"/>
              </a:spcBef>
              <a:spcAft>
                <a:spcPts val="62"/>
              </a:spcAft>
              <a:buNone/>
              <a:tabLst>
                <a:tab pos="0" algn="l"/>
              </a:tabLst>
            </a:pPr>
            <a:r>
              <a:rPr lang="en-GB" sz="1600" b="1" u="none" strike="noStrike">
                <a:solidFill>
                  <a:srgbClr val="333399"/>
                </a:solidFill>
                <a:effectLst/>
                <a:uFillTx/>
                <a:latin typeface="Arial"/>
                <a:ea typeface="DejaVu Sans"/>
              </a:rPr>
              <a:t>Chronology</a:t>
            </a:r>
            <a:endParaRPr lang="it-IT" sz="1600" b="0" u="none" strike="noStrike">
              <a:solidFill>
                <a:srgbClr val="000000"/>
              </a:solidFill>
              <a:effectLst/>
              <a:uFillTx/>
              <a:latin typeface="Arial"/>
            </a:endParaRPr>
          </a:p>
          <a:p>
            <a:pPr marL="341280" indent="-328680" algn="just" defTabSz="914400">
              <a:lnSpc>
                <a:spcPct val="159000"/>
              </a:lnSpc>
              <a:spcBef>
                <a:spcPts val="462"/>
              </a:spcBef>
              <a:spcAft>
                <a:spcPts val="62"/>
              </a:spcAft>
              <a:buNone/>
              <a:tabLst>
                <a:tab pos="0" algn="l"/>
              </a:tabLst>
            </a:pPr>
            <a:endParaRPr lang="it-IT" sz="1600" b="0" u="none" strike="noStrike">
              <a:solidFill>
                <a:srgbClr val="000000"/>
              </a:solidFill>
              <a:effectLst/>
              <a:uFillTx/>
              <a:latin typeface="Arial"/>
            </a:endParaRPr>
          </a:p>
          <a:p>
            <a:pPr marL="328680" indent="-328680" algn="just" defTabSz="914400">
              <a:lnSpc>
                <a:spcPct val="159000"/>
              </a:lnSpc>
              <a:spcBef>
                <a:spcPts val="462"/>
              </a:spcBef>
              <a:spcAft>
                <a:spcPts val="62"/>
              </a:spcAft>
              <a:buClr>
                <a:srgbClr val="333399"/>
              </a:buClr>
              <a:buSzPct val="135000"/>
              <a:buFont typeface="Wingdings" charset="2"/>
              <a:buChar char=""/>
              <a:tabLst>
                <a:tab pos="0" algn="l"/>
                <a:tab pos="343080" algn="l"/>
                <a:tab pos="447840" algn="l"/>
                <a:tab pos="896760" algn="l"/>
                <a:tab pos="1346040" algn="l"/>
                <a:tab pos="1795320" algn="l"/>
                <a:tab pos="2244600" algn="l"/>
                <a:tab pos="2693880" algn="l"/>
                <a:tab pos="3143160" algn="l"/>
                <a:tab pos="3592440" algn="l"/>
                <a:tab pos="4041720" algn="l"/>
                <a:tab pos="4491000" algn="l"/>
                <a:tab pos="4940280" algn="l"/>
                <a:tab pos="5389560" algn="l"/>
                <a:tab pos="5838840" algn="l"/>
                <a:tab pos="6288120" algn="l"/>
                <a:tab pos="6737400" algn="l"/>
                <a:tab pos="7186680" algn="l"/>
                <a:tab pos="7635960" algn="l"/>
                <a:tab pos="8085240" algn="l"/>
                <a:tab pos="8534520" algn="l"/>
                <a:tab pos="8983800" algn="l"/>
                <a:tab pos="8985240" algn="l"/>
                <a:tab pos="9434520" algn="l"/>
                <a:tab pos="9883800" algn="l"/>
                <a:tab pos="10333080" algn="l"/>
                <a:tab pos="10782360" algn="l"/>
              </a:tabLst>
            </a:pPr>
            <a:r>
              <a:rPr lang="en-US" sz="1600" b="0" u="none" strike="noStrike">
                <a:solidFill>
                  <a:srgbClr val="000000"/>
                </a:solidFill>
                <a:effectLst/>
                <a:uFillTx/>
                <a:latin typeface="Arial"/>
                <a:ea typeface="DejaVu Sans"/>
              </a:rPr>
              <a:t>studies about the period from ca. 475 until the time of Erasmus and Copernicus (the first three decades of the sixteenth century)</a:t>
            </a:r>
            <a:endParaRPr lang="it-IT" sz="1600" b="0" u="none" strike="noStrike">
              <a:solidFill>
                <a:srgbClr val="000000"/>
              </a:solidFill>
              <a:effectLst/>
              <a:uFillTx/>
              <a:latin typeface="Arial"/>
            </a:endParaRPr>
          </a:p>
        </p:txBody>
      </p:sp>
      <p:sp>
        <p:nvSpPr>
          <p:cNvPr id="23" name="Rectangle 3"/>
          <p:cNvSpPr/>
          <p:nvPr/>
        </p:nvSpPr>
        <p:spPr>
          <a:xfrm>
            <a:off x="0" y="6180840"/>
            <a:ext cx="9142200" cy="675360"/>
          </a:xfrm>
          <a:prstGeom prst="rect">
            <a:avLst/>
          </a:prstGeom>
          <a:solidFill>
            <a:srgbClr val="0369A3"/>
          </a:solidFill>
          <a:ln>
            <a:noFill/>
          </a:ln>
        </p:spPr>
        <p:style>
          <a:lnRef idx="2">
            <a:schemeClr val="accent2">
              <a:shade val="15000"/>
            </a:schemeClr>
          </a:lnRef>
          <a:fillRef idx="1">
            <a:schemeClr val="accent2"/>
          </a:fillRef>
          <a:effectRef idx="0">
            <a:schemeClr val="accent2"/>
          </a:effectRef>
          <a:fontRef idx="minor"/>
        </p:style>
        <p:txBody>
          <a:bodyPr lIns="90000" tIns="45000" rIns="90000" bIns="45000" anchor="ctr">
            <a:noAutofit/>
          </a:bodyPr>
          <a:p>
            <a:endParaRPr lang="en-US" sz="1800" b="0" u="none" strike="noStrike">
              <a:solidFill>
                <a:schemeClr val="lt1"/>
              </a:solidFill>
              <a:effectLst/>
              <a:uFillTx/>
              <a:latin typeface="Arial"/>
            </a:endParaRPr>
          </a:p>
        </p:txBody>
      </p:sp>
      <p:sp>
        <p:nvSpPr>
          <p:cNvPr id="24" name="PlaceHolder 3"/>
          <p:cNvSpPr>
            <a:spLocks noGrp="1"/>
          </p:cNvSpPr>
          <p:nvPr>
            <p:ph type="sldNum" idx="7"/>
          </p:nvPr>
        </p:nvSpPr>
        <p:spPr>
          <a:xfrm>
            <a:off x="6132960" y="6318720"/>
            <a:ext cx="2469600" cy="399960"/>
          </a:xfrm>
          <a:prstGeom prst="rect">
            <a:avLst/>
          </a:prstGeom>
          <a:noFill/>
          <a:ln w="0">
            <a:noFill/>
          </a:ln>
        </p:spPr>
        <p:txBody>
          <a:bodyPr lIns="90000" tIns="46800" rIns="90000" bIns="46800" anchor="t">
            <a:noAutofit/>
          </a:bodyPr>
          <a:lstStyle>
            <a:lvl1pPr indent="0" algn="r" defTabSz="914400">
              <a:lnSpc>
                <a:spcPct val="100000"/>
              </a:lnSpc>
              <a:spcBef>
                <a:spcPts val="62"/>
              </a:spcBef>
              <a:spcAft>
                <a:spcPts val="62"/>
              </a:spcAft>
              <a:buNone/>
              <a:tabLst>
                <a:tab pos="0" algn="l"/>
              </a:tabLst>
              <a:defRPr lang="en-US" sz="1800" b="0" i="1" u="none" strike="noStrike">
                <a:solidFill>
                  <a:schemeClr val="lt1"/>
                </a:solidFill>
                <a:effectLst/>
                <a:uFillTx/>
                <a:latin typeface="Arial"/>
                <a:ea typeface="DejaVu Sans"/>
              </a:defRPr>
            </a:lvl1pPr>
          </a:lstStyle>
          <a:p>
            <a:pPr indent="0" algn="r" defTabSz="914400">
              <a:lnSpc>
                <a:spcPct val="100000"/>
              </a:lnSpc>
              <a:spcBef>
                <a:spcPts val="62"/>
              </a:spcBef>
              <a:spcAft>
                <a:spcPts val="62"/>
              </a:spcAft>
              <a:buNone/>
              <a:tabLst>
                <a:tab pos="0" algn="l"/>
              </a:tabLst>
            </a:pPr>
            <a:r>
              <a:rPr lang="en-US" sz="1800" b="0" i="1" u="none" strike="noStrike">
                <a:solidFill>
                  <a:schemeClr val="lt1"/>
                </a:solidFill>
                <a:effectLst/>
                <a:uFillTx/>
                <a:latin typeface="Arial"/>
                <a:ea typeface="DejaVu Sans"/>
              </a:rPr>
              <a:t>Medioevo latino #</a:t>
            </a:r>
            <a:fld id="{F38D5BFD-69EF-430D-8959-9E533A368DEE}" type="slidenum">
              <a:rPr lang="en-US" sz="1800" b="0" i="1" u="none" strike="noStrike">
                <a:solidFill>
                  <a:schemeClr val="lt1"/>
                </a:solidFill>
                <a:effectLst/>
                <a:uFillTx/>
                <a:latin typeface="Arial"/>
                <a:ea typeface="DejaVu Sans"/>
              </a:rPr>
              <a:t>2</a:t>
            </a:fld>
            <a:endParaRPr lang="it-IT" sz="1800" b="0" u="none" strike="noStrike">
              <a:solidFill>
                <a:srgbClr val="000000"/>
              </a:solidFill>
              <a:effectLst/>
              <a:uFillTx/>
              <a:latin typeface="Times New Roman"/>
            </a:endParaRPr>
          </a:p>
        </p:txBody>
      </p:sp>
      <p:pic>
        <p:nvPicPr>
          <p:cNvPr id="25" name="Picture 6" descr="A circular object with a drawing of a monkey&#10;&#10;AI-generated content may be incorrect."/>
          <p:cNvPicPr/>
          <p:nvPr/>
        </p:nvPicPr>
        <p:blipFill>
          <a:blip r:embed="rId1"/>
          <a:stretch/>
        </p:blipFill>
        <p:spPr>
          <a:xfrm>
            <a:off x="468360" y="6244200"/>
            <a:ext cx="555120" cy="548640"/>
          </a:xfrm>
          <a:prstGeom prst="rect">
            <a:avLst/>
          </a:prstGeom>
          <a:noFill/>
          <a:ln w="0">
            <a:noFill/>
          </a:ln>
        </p:spPr>
      </p:pic>
    </p:spTree>
  </p:cSld>
  <mc:AlternateContent>
    <mc:Choice Requires="p14">
      <p:transition spd="slow" p14:dur="2000"/>
    </mc:Choice>
    <mc:Fallback>
      <p:transition spd="slow"/>
    </mc:Fallback>
  </mc:AlternateContent>
</p:sld>
</file>

<file path=ppt/slides/slide3.xml><?xml version="1.0" encoding="utf-8"?>
<p:sld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bg>
      <p:bgPr>
        <a:solidFill>
          <a:schemeClr val="lt1"/>
        </a:solidFill>
      </p:bgPr>
    </p:bg>
    <p:spTree>
      <p:nvGrpSpPr>
        <p:cNvPr id="1" name=""/>
        <p:cNvGrpSpPr/>
        <p:nvPr/>
      </p:nvGrpSpPr>
      <p:grpSpPr>
        <a:xfrm>
          <a:off x="0" y="0"/>
          <a:ext cx="0" cy="0"/>
          <a:chOff x="0" y="0"/>
          <a:chExt cx="0" cy="0"/>
        </a:xfrm>
      </p:grpSpPr>
      <p:sp>
        <p:nvSpPr>
          <p:cNvPr id="26" name="PlaceHolder 1"/>
          <p:cNvSpPr>
            <a:spLocks noGrp="1"/>
          </p:cNvSpPr>
          <p:nvPr>
            <p:ph type="title"/>
          </p:nvPr>
        </p:nvSpPr>
        <p:spPr>
          <a:xfrm>
            <a:off x="586440" y="75960"/>
            <a:ext cx="8087040" cy="843480"/>
          </a:xfrm>
          <a:prstGeom prst="rect">
            <a:avLst/>
          </a:prstGeom>
          <a:noFill/>
          <a:ln w="0">
            <a:noFill/>
          </a:ln>
        </p:spPr>
        <p:txBody>
          <a:bodyPr lIns="90000" tIns="46800" rIns="90000" bIns="46800" anchor="ctr">
            <a:noAutofit/>
          </a:bodyPr>
          <a:p>
            <a:pPr indent="0" algn="just" defTabSz="914400">
              <a:lnSpc>
                <a:spcPct val="100000"/>
              </a:lnSpc>
              <a:spcBef>
                <a:spcPts val="62"/>
              </a:spcBef>
              <a:spcAft>
                <a:spcPts val="62"/>
              </a:spcAft>
              <a:buNone/>
              <a:tabLst>
                <a:tab pos="0" algn="l"/>
              </a:tabLst>
            </a:pPr>
            <a:r>
              <a:rPr lang="en-GB" sz="2400" b="1" u="none" strike="noStrike">
                <a:solidFill>
                  <a:srgbClr val="333399"/>
                </a:solidFill>
                <a:effectLst/>
                <a:uFillTx/>
                <a:latin typeface="Arial"/>
                <a:ea typeface="DejaVu Sans"/>
              </a:rPr>
              <a:t>What studies are included in «Medioevo latino»?</a:t>
            </a:r>
            <a:endParaRPr lang="it-IT" sz="2400" b="0" u="none" strike="noStrike">
              <a:solidFill>
                <a:srgbClr val="000000"/>
              </a:solidFill>
              <a:effectLst/>
              <a:uFillTx/>
              <a:latin typeface="Arial"/>
            </a:endParaRPr>
          </a:p>
        </p:txBody>
      </p:sp>
      <p:sp>
        <p:nvSpPr>
          <p:cNvPr id="27" name="PlaceHolder 2"/>
          <p:cNvSpPr>
            <a:spLocks noGrp="1"/>
          </p:cNvSpPr>
          <p:nvPr>
            <p:ph/>
          </p:nvPr>
        </p:nvSpPr>
        <p:spPr>
          <a:xfrm>
            <a:off x="456840" y="1412640"/>
            <a:ext cx="8216640" cy="4628880"/>
          </a:xfrm>
          <a:prstGeom prst="rect">
            <a:avLst/>
          </a:prstGeom>
          <a:noFill/>
          <a:ln w="0">
            <a:noFill/>
          </a:ln>
        </p:spPr>
        <p:txBody>
          <a:bodyPr lIns="90000" tIns="46800" rIns="90000" bIns="46800" anchor="t">
            <a:normAutofit lnSpcReduction="9999"/>
          </a:bodyPr>
          <a:p>
            <a:pPr marL="343080" indent="-328680" algn="just" defTabSz="914400">
              <a:lnSpc>
                <a:spcPct val="159000"/>
              </a:lnSpc>
              <a:spcBef>
                <a:spcPts val="462"/>
              </a:spcBef>
              <a:spcAft>
                <a:spcPts val="62"/>
              </a:spcAft>
              <a:buNone/>
              <a:tabLst>
                <a:tab pos="0" algn="l"/>
              </a:tabLst>
            </a:pPr>
            <a:r>
              <a:rPr lang="en-US" sz="1600" b="1" u="none" strike="noStrike">
                <a:solidFill>
                  <a:srgbClr val="333399"/>
                </a:solidFill>
                <a:effectLst/>
                <a:uFillTx/>
                <a:latin typeface="Arial"/>
                <a:ea typeface="DejaVu Sans"/>
              </a:rPr>
              <a:t>Language</a:t>
            </a:r>
            <a:endParaRPr lang="it-IT" sz="1600" b="0" u="none" strike="noStrike">
              <a:solidFill>
                <a:srgbClr val="000000"/>
              </a:solidFill>
              <a:effectLst/>
              <a:uFillTx/>
              <a:latin typeface="Arial"/>
            </a:endParaRPr>
          </a:p>
          <a:p>
            <a:pPr marL="328680" indent="-328680" algn="just" defTabSz="914400">
              <a:lnSpc>
                <a:spcPct val="159000"/>
              </a:lnSpc>
              <a:spcBef>
                <a:spcPts val="462"/>
              </a:spcBef>
              <a:spcAft>
                <a:spcPts val="62"/>
              </a:spcAft>
              <a:buClr>
                <a:srgbClr val="333399"/>
              </a:buClr>
              <a:buSzPct val="135000"/>
              <a:buFont typeface="Wingdings" charset="2"/>
              <a:buChar char=""/>
              <a:tabLst>
                <a:tab pos="0" algn="l"/>
                <a:tab pos="343080" algn="l"/>
                <a:tab pos="447840" algn="l"/>
                <a:tab pos="896760" algn="l"/>
                <a:tab pos="1346040" algn="l"/>
                <a:tab pos="1795320" algn="l"/>
                <a:tab pos="2244600" algn="l"/>
                <a:tab pos="2693880" algn="l"/>
                <a:tab pos="3143160" algn="l"/>
                <a:tab pos="3592440" algn="l"/>
                <a:tab pos="4041720" algn="l"/>
                <a:tab pos="4491000" algn="l"/>
                <a:tab pos="4940280" algn="l"/>
                <a:tab pos="5389560" algn="l"/>
                <a:tab pos="5838840" algn="l"/>
                <a:tab pos="6288120" algn="l"/>
                <a:tab pos="6737400" algn="l"/>
                <a:tab pos="7186680" algn="l"/>
                <a:tab pos="7635960" algn="l"/>
                <a:tab pos="8085240" algn="l"/>
                <a:tab pos="8534520" algn="l"/>
                <a:tab pos="8983800" algn="l"/>
                <a:tab pos="8985240" algn="l"/>
                <a:tab pos="9434520" algn="l"/>
                <a:tab pos="9883800" algn="l"/>
                <a:tab pos="10333080" algn="l"/>
                <a:tab pos="10782360" algn="l"/>
              </a:tabLst>
            </a:pPr>
            <a:r>
              <a:rPr lang="en-US" sz="1600" b="0" u="none" strike="noStrike">
                <a:solidFill>
                  <a:srgbClr val="000000"/>
                </a:solidFill>
                <a:effectLst/>
                <a:uFillTx/>
                <a:latin typeface="Arial"/>
                <a:ea typeface="DejaVu Sans"/>
              </a:rPr>
              <a:t>only studies devoted to medieval texts in Latin with the following specifications:</a:t>
            </a:r>
            <a:endParaRPr lang="it-IT" sz="1600" b="0" u="none" strike="noStrike">
              <a:solidFill>
                <a:srgbClr val="000000"/>
              </a:solidFill>
              <a:effectLst/>
              <a:uFillTx/>
              <a:latin typeface="Arial"/>
            </a:endParaRPr>
          </a:p>
          <a:p>
            <a:pPr marL="328680" indent="-328680" algn="just" defTabSz="914400">
              <a:lnSpc>
                <a:spcPct val="159000"/>
              </a:lnSpc>
              <a:spcBef>
                <a:spcPts val="462"/>
              </a:spcBef>
              <a:spcAft>
                <a:spcPts val="62"/>
              </a:spcAft>
              <a:buSzPct val="139058"/>
              <a:buBlip>
                <a:blip r:embed="rId1"/>
              </a:buBlip>
              <a:tabLst>
                <a:tab pos="0" algn="l"/>
                <a:tab pos="343080" algn="l"/>
                <a:tab pos="447840" algn="l"/>
                <a:tab pos="896760" algn="l"/>
                <a:tab pos="1346040" algn="l"/>
                <a:tab pos="1795320" algn="l"/>
                <a:tab pos="2244600" algn="l"/>
                <a:tab pos="2693880" algn="l"/>
                <a:tab pos="3143160" algn="l"/>
                <a:tab pos="3592440" algn="l"/>
                <a:tab pos="4041720" algn="l"/>
                <a:tab pos="4491000" algn="l"/>
                <a:tab pos="4940280" algn="l"/>
                <a:tab pos="5389560" algn="l"/>
                <a:tab pos="5838840" algn="l"/>
                <a:tab pos="6288120" algn="l"/>
                <a:tab pos="6737400" algn="l"/>
                <a:tab pos="7186680" algn="l"/>
                <a:tab pos="7635960" algn="l"/>
                <a:tab pos="8085240" algn="l"/>
                <a:tab pos="8534520" algn="l"/>
                <a:tab pos="8983800" algn="l"/>
                <a:tab pos="8985240" algn="l"/>
                <a:tab pos="9434520" algn="l"/>
                <a:tab pos="9883800" algn="l"/>
                <a:tab pos="10333080" algn="l"/>
                <a:tab pos="10782360" algn="l"/>
              </a:tabLst>
            </a:pPr>
            <a:r>
              <a:rPr lang="en-US" sz="1600" b="0" u="none" strike="noStrike">
                <a:solidFill>
                  <a:srgbClr val="000000"/>
                </a:solidFill>
                <a:effectLst/>
                <a:uFillTx/>
                <a:latin typeface="Arial"/>
                <a:ea typeface="DejaVu Sans"/>
              </a:rPr>
              <a:t>for medieval authors that are bilingual and have lived until the beginning of the fourteenth century – eg. Notker Teutonicus – «Medioevo latino» considers the production both in Latin and in the vernacular</a:t>
            </a:r>
            <a:endParaRPr lang="it-IT" sz="1600" b="0" u="none" strike="noStrike">
              <a:solidFill>
                <a:srgbClr val="000000"/>
              </a:solidFill>
              <a:effectLst/>
              <a:uFillTx/>
              <a:latin typeface="Arial"/>
            </a:endParaRPr>
          </a:p>
          <a:p>
            <a:pPr marL="328680" indent="-328680" algn="just" defTabSz="914400">
              <a:lnSpc>
                <a:spcPct val="159000"/>
              </a:lnSpc>
              <a:spcBef>
                <a:spcPts val="462"/>
              </a:spcBef>
              <a:spcAft>
                <a:spcPts val="62"/>
              </a:spcAft>
              <a:buSzPct val="139058"/>
              <a:buBlip>
                <a:blip r:embed="rId2"/>
              </a:buBlip>
              <a:tabLst>
                <a:tab pos="0" algn="l"/>
                <a:tab pos="343080" algn="l"/>
                <a:tab pos="447840" algn="l"/>
                <a:tab pos="896760" algn="l"/>
                <a:tab pos="1346040" algn="l"/>
                <a:tab pos="1795320" algn="l"/>
                <a:tab pos="2244600" algn="l"/>
                <a:tab pos="2693880" algn="l"/>
                <a:tab pos="3143160" algn="l"/>
                <a:tab pos="3592440" algn="l"/>
                <a:tab pos="4041720" algn="l"/>
                <a:tab pos="4491000" algn="l"/>
                <a:tab pos="4940280" algn="l"/>
                <a:tab pos="5389560" algn="l"/>
                <a:tab pos="5838840" algn="l"/>
                <a:tab pos="6288120" algn="l"/>
                <a:tab pos="6737400" algn="l"/>
                <a:tab pos="7186680" algn="l"/>
                <a:tab pos="7635960" algn="l"/>
                <a:tab pos="8085240" algn="l"/>
                <a:tab pos="8534520" algn="l"/>
                <a:tab pos="8983800" algn="l"/>
                <a:tab pos="8985240" algn="l"/>
                <a:tab pos="9434520" algn="l"/>
                <a:tab pos="9883800" algn="l"/>
                <a:tab pos="10333080" algn="l"/>
                <a:tab pos="10782360" algn="l"/>
              </a:tabLst>
            </a:pPr>
            <a:r>
              <a:rPr lang="en-US" sz="1600" b="0" u="none" strike="noStrike">
                <a:solidFill>
                  <a:srgbClr val="000000"/>
                </a:solidFill>
                <a:effectLst/>
                <a:uFillTx/>
                <a:latin typeface="Arial"/>
                <a:ea typeface="DejaVu Sans"/>
              </a:rPr>
              <a:t>for humanists, including Dante, Petrarch and Boccaccio, «Medioevo latino» considers only the production in Latin</a:t>
            </a:r>
            <a:endParaRPr lang="it-IT" sz="1600" b="0" u="none" strike="noStrike">
              <a:solidFill>
                <a:srgbClr val="000000"/>
              </a:solidFill>
              <a:effectLst/>
              <a:uFillTx/>
              <a:latin typeface="Arial"/>
            </a:endParaRPr>
          </a:p>
          <a:p>
            <a:pPr marL="328680" indent="-328680" algn="just" defTabSz="914400">
              <a:lnSpc>
                <a:spcPct val="159000"/>
              </a:lnSpc>
              <a:spcBef>
                <a:spcPts val="462"/>
              </a:spcBef>
              <a:spcAft>
                <a:spcPts val="62"/>
              </a:spcAft>
              <a:buSzPct val="139058"/>
              <a:buBlip>
                <a:blip r:embed="rId3"/>
              </a:buBlip>
              <a:tabLst>
                <a:tab pos="0" algn="l"/>
                <a:tab pos="343080" algn="l"/>
                <a:tab pos="447840" algn="l"/>
                <a:tab pos="896760" algn="l"/>
                <a:tab pos="1346040" algn="l"/>
                <a:tab pos="1795320" algn="l"/>
                <a:tab pos="2244600" algn="l"/>
                <a:tab pos="2693880" algn="l"/>
                <a:tab pos="3143160" algn="l"/>
                <a:tab pos="3592440" algn="l"/>
                <a:tab pos="4041720" algn="l"/>
                <a:tab pos="4491000" algn="l"/>
                <a:tab pos="4940280" algn="l"/>
                <a:tab pos="5389560" algn="l"/>
                <a:tab pos="5838840" algn="l"/>
                <a:tab pos="6288120" algn="l"/>
                <a:tab pos="6737400" algn="l"/>
                <a:tab pos="7186680" algn="l"/>
                <a:tab pos="7635960" algn="l"/>
                <a:tab pos="8085240" algn="l"/>
                <a:tab pos="8534520" algn="l"/>
                <a:tab pos="8983800" algn="l"/>
                <a:tab pos="8985240" algn="l"/>
                <a:tab pos="9434520" algn="l"/>
                <a:tab pos="9883800" algn="l"/>
                <a:tab pos="10333080" algn="l"/>
                <a:tab pos="10782360" algn="l"/>
              </a:tabLst>
            </a:pPr>
            <a:r>
              <a:rPr lang="en-US" sz="1600" b="0" u="none" strike="noStrike">
                <a:solidFill>
                  <a:srgbClr val="000000"/>
                </a:solidFill>
                <a:effectLst/>
                <a:uFillTx/>
                <a:latin typeface="Arial"/>
                <a:ea typeface="DejaVu Sans"/>
              </a:rPr>
              <a:t>«Medioevo latino» considers also studies about the translations into the vernacular of medieval authors that write in Latin</a:t>
            </a:r>
            <a:endParaRPr lang="it-IT" sz="1600" b="0" u="none" strike="noStrike">
              <a:solidFill>
                <a:srgbClr val="000000"/>
              </a:solidFill>
              <a:effectLst/>
              <a:uFillTx/>
              <a:latin typeface="Arial"/>
            </a:endParaRPr>
          </a:p>
          <a:p>
            <a:pPr marL="328680" indent="-328680" algn="just" defTabSz="914400">
              <a:lnSpc>
                <a:spcPct val="159000"/>
              </a:lnSpc>
              <a:spcBef>
                <a:spcPts val="462"/>
              </a:spcBef>
              <a:spcAft>
                <a:spcPts val="62"/>
              </a:spcAft>
              <a:buSzPct val="139058"/>
              <a:buBlip>
                <a:blip r:embed="rId4"/>
              </a:buBlip>
              <a:tabLst>
                <a:tab pos="0" algn="l"/>
                <a:tab pos="343080" algn="l"/>
                <a:tab pos="447840" algn="l"/>
                <a:tab pos="896760" algn="l"/>
                <a:tab pos="1346040" algn="l"/>
                <a:tab pos="1795320" algn="l"/>
                <a:tab pos="2244600" algn="l"/>
                <a:tab pos="2693880" algn="l"/>
                <a:tab pos="3143160" algn="l"/>
                <a:tab pos="3592440" algn="l"/>
                <a:tab pos="4041720" algn="l"/>
                <a:tab pos="4491000" algn="l"/>
                <a:tab pos="4940280" algn="l"/>
                <a:tab pos="5389560" algn="l"/>
                <a:tab pos="5838840" algn="l"/>
                <a:tab pos="6288120" algn="l"/>
                <a:tab pos="6737400" algn="l"/>
                <a:tab pos="7186680" algn="l"/>
                <a:tab pos="7635960" algn="l"/>
                <a:tab pos="8085240" algn="l"/>
                <a:tab pos="8534520" algn="l"/>
                <a:tab pos="8983800" algn="l"/>
                <a:tab pos="8985240" algn="l"/>
                <a:tab pos="9434520" algn="l"/>
                <a:tab pos="9883800" algn="l"/>
                <a:tab pos="10333080" algn="l"/>
                <a:tab pos="10782360" algn="l"/>
              </a:tabLst>
            </a:pPr>
            <a:r>
              <a:rPr lang="en-US" sz="1600" b="0" u="none" strike="noStrike">
                <a:solidFill>
                  <a:srgbClr val="000000"/>
                </a:solidFill>
                <a:effectLst/>
                <a:uFillTx/>
                <a:latin typeface="Arial"/>
                <a:ea typeface="DejaVu Sans"/>
              </a:rPr>
              <a:t>It also includes studies on the fortune of authors of the Latin Middle Ages in the modern era</a:t>
            </a:r>
            <a:endParaRPr lang="it-IT" sz="1600" b="0" u="none" strike="noStrike">
              <a:solidFill>
                <a:srgbClr val="000000"/>
              </a:solidFill>
              <a:effectLst/>
              <a:uFillTx/>
              <a:latin typeface="Arial"/>
            </a:endParaRPr>
          </a:p>
          <a:p>
            <a:pPr marL="341280" indent="-328680" algn="just" defTabSz="914400">
              <a:lnSpc>
                <a:spcPct val="159000"/>
              </a:lnSpc>
              <a:spcBef>
                <a:spcPts val="462"/>
              </a:spcBef>
              <a:spcAft>
                <a:spcPts val="62"/>
              </a:spcAft>
              <a:buNone/>
              <a:tabLst>
                <a:tab pos="0" algn="l"/>
              </a:tabLst>
            </a:pPr>
            <a:endParaRPr lang="it-IT" sz="1600" b="0" u="none" strike="noStrike">
              <a:solidFill>
                <a:srgbClr val="000000"/>
              </a:solidFill>
              <a:effectLst/>
              <a:uFillTx/>
              <a:latin typeface="Arial"/>
            </a:endParaRPr>
          </a:p>
        </p:txBody>
      </p:sp>
      <p:sp>
        <p:nvSpPr>
          <p:cNvPr id="28" name="Rectangle 4"/>
          <p:cNvSpPr/>
          <p:nvPr/>
        </p:nvSpPr>
        <p:spPr>
          <a:xfrm>
            <a:off x="0" y="6180840"/>
            <a:ext cx="9142200" cy="675360"/>
          </a:xfrm>
          <a:prstGeom prst="rect">
            <a:avLst/>
          </a:prstGeom>
          <a:solidFill>
            <a:srgbClr val="0369A3"/>
          </a:solidFill>
          <a:ln>
            <a:noFill/>
          </a:ln>
        </p:spPr>
        <p:style>
          <a:lnRef idx="2">
            <a:schemeClr val="accent2">
              <a:shade val="15000"/>
            </a:schemeClr>
          </a:lnRef>
          <a:fillRef idx="1">
            <a:schemeClr val="accent2"/>
          </a:fillRef>
          <a:effectRef idx="0">
            <a:schemeClr val="accent2"/>
          </a:effectRef>
          <a:fontRef idx="minor"/>
        </p:style>
        <p:txBody>
          <a:bodyPr lIns="90000" tIns="45000" rIns="90000" bIns="45000" anchor="ctr">
            <a:noAutofit/>
          </a:bodyPr>
          <a:p>
            <a:endParaRPr lang="en-US" sz="1800" b="0" u="none" strike="noStrike">
              <a:solidFill>
                <a:schemeClr val="lt1"/>
              </a:solidFill>
              <a:effectLst/>
              <a:uFillTx/>
              <a:latin typeface="Arial"/>
            </a:endParaRPr>
          </a:p>
        </p:txBody>
      </p:sp>
      <p:sp>
        <p:nvSpPr>
          <p:cNvPr id="29" name="PlaceHolder 3"/>
          <p:cNvSpPr>
            <a:spLocks noGrp="1"/>
          </p:cNvSpPr>
          <p:nvPr>
            <p:ph type="sldNum" idx="8"/>
          </p:nvPr>
        </p:nvSpPr>
        <p:spPr>
          <a:xfrm>
            <a:off x="6132960" y="6318720"/>
            <a:ext cx="2469600" cy="399960"/>
          </a:xfrm>
          <a:prstGeom prst="rect">
            <a:avLst/>
          </a:prstGeom>
          <a:noFill/>
          <a:ln w="0">
            <a:noFill/>
          </a:ln>
        </p:spPr>
        <p:txBody>
          <a:bodyPr lIns="90000" tIns="46800" rIns="90000" bIns="46800" anchor="t">
            <a:noAutofit/>
          </a:bodyPr>
          <a:lstStyle>
            <a:lvl1pPr indent="0" algn="r" defTabSz="914400">
              <a:lnSpc>
                <a:spcPct val="100000"/>
              </a:lnSpc>
              <a:spcBef>
                <a:spcPts val="62"/>
              </a:spcBef>
              <a:spcAft>
                <a:spcPts val="62"/>
              </a:spcAft>
              <a:buNone/>
              <a:tabLst>
                <a:tab pos="0" algn="l"/>
              </a:tabLst>
              <a:defRPr lang="en-US" sz="1800" b="0" i="1" u="none" strike="noStrike">
                <a:solidFill>
                  <a:schemeClr val="lt1"/>
                </a:solidFill>
                <a:effectLst/>
                <a:uFillTx/>
                <a:latin typeface="Arial"/>
                <a:ea typeface="DejaVu Sans"/>
              </a:defRPr>
            </a:lvl1pPr>
          </a:lstStyle>
          <a:p>
            <a:pPr indent="0" algn="r" defTabSz="914400">
              <a:lnSpc>
                <a:spcPct val="100000"/>
              </a:lnSpc>
              <a:spcBef>
                <a:spcPts val="62"/>
              </a:spcBef>
              <a:spcAft>
                <a:spcPts val="62"/>
              </a:spcAft>
              <a:buNone/>
              <a:tabLst>
                <a:tab pos="0" algn="l"/>
              </a:tabLst>
            </a:pPr>
            <a:r>
              <a:rPr lang="en-US" sz="1800" b="0" i="1" u="none" strike="noStrike">
                <a:solidFill>
                  <a:schemeClr val="lt1"/>
                </a:solidFill>
                <a:effectLst/>
                <a:uFillTx/>
                <a:latin typeface="Arial"/>
                <a:ea typeface="DejaVu Sans"/>
              </a:rPr>
              <a:t>Medioevo latino #</a:t>
            </a:r>
            <a:fld id="{CBFFAD70-D5A2-4E39-9C4B-4DA026C444CC}" type="slidenum">
              <a:rPr lang="en-US" sz="1800" b="0" i="1" u="none" strike="noStrike">
                <a:solidFill>
                  <a:schemeClr val="lt1"/>
                </a:solidFill>
                <a:effectLst/>
                <a:uFillTx/>
                <a:latin typeface="Arial"/>
                <a:ea typeface="DejaVu Sans"/>
              </a:rPr>
              <a:t>3</a:t>
            </a:fld>
            <a:endParaRPr lang="it-IT" sz="1800" b="0" u="none" strike="noStrike">
              <a:solidFill>
                <a:srgbClr val="000000"/>
              </a:solidFill>
              <a:effectLst/>
              <a:uFillTx/>
              <a:latin typeface="Times New Roman"/>
            </a:endParaRPr>
          </a:p>
        </p:txBody>
      </p:sp>
      <p:pic>
        <p:nvPicPr>
          <p:cNvPr id="30" name="Picture 6" descr="A circular object with a drawing of a monkey&#10;&#10;AI-generated content may be incorrect."/>
          <p:cNvPicPr/>
          <p:nvPr/>
        </p:nvPicPr>
        <p:blipFill>
          <a:blip r:embed="rId5"/>
          <a:stretch/>
        </p:blipFill>
        <p:spPr>
          <a:xfrm>
            <a:off x="468360" y="6244200"/>
            <a:ext cx="555120" cy="548640"/>
          </a:xfrm>
          <a:prstGeom prst="rect">
            <a:avLst/>
          </a:prstGeom>
          <a:noFill/>
          <a:ln w="0">
            <a:noFill/>
          </a:ln>
        </p:spPr>
      </p:pic>
    </p:spTree>
  </p:cSld>
  <mc:AlternateContent>
    <mc:Choice Requires="p14">
      <p:transition spd="slow" p14:dur="2000"/>
    </mc:Choice>
    <mc:Fallback>
      <p:transition spd="slow"/>
    </mc:Fallback>
  </mc:AlternateContent>
</p:sld>
</file>

<file path=ppt/slides/slide4.xml><?xml version="1.0" encoding="utf-8"?>
<p:sld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bg>
      <p:bgPr>
        <a:solidFill>
          <a:schemeClr val="lt1"/>
        </a:solidFill>
      </p:bgPr>
    </p:bg>
    <p:spTree>
      <p:nvGrpSpPr>
        <p:cNvPr id="1" name=""/>
        <p:cNvGrpSpPr/>
        <p:nvPr/>
      </p:nvGrpSpPr>
      <p:grpSpPr>
        <a:xfrm>
          <a:off x="0" y="0"/>
          <a:ext cx="0" cy="0"/>
          <a:chOff x="0" y="0"/>
          <a:chExt cx="0" cy="0"/>
        </a:xfrm>
      </p:grpSpPr>
      <p:sp>
        <p:nvSpPr>
          <p:cNvPr id="31" name="PlaceHolder 1"/>
          <p:cNvSpPr>
            <a:spLocks noGrp="1"/>
          </p:cNvSpPr>
          <p:nvPr>
            <p:ph type="title"/>
          </p:nvPr>
        </p:nvSpPr>
        <p:spPr>
          <a:xfrm>
            <a:off x="468360" y="0"/>
            <a:ext cx="8154720" cy="843480"/>
          </a:xfrm>
          <a:prstGeom prst="rect">
            <a:avLst/>
          </a:prstGeom>
          <a:noFill/>
          <a:ln w="0">
            <a:noFill/>
          </a:ln>
        </p:spPr>
        <p:txBody>
          <a:bodyPr lIns="90000" tIns="46800" rIns="90000" bIns="46800" anchor="ctr">
            <a:noAutofit/>
          </a:bodyPr>
          <a:p>
            <a:pPr indent="0" algn="just" defTabSz="914400">
              <a:lnSpc>
                <a:spcPct val="100000"/>
              </a:lnSpc>
              <a:spcBef>
                <a:spcPts val="62"/>
              </a:spcBef>
              <a:spcAft>
                <a:spcPts val="62"/>
              </a:spcAft>
              <a:buNone/>
              <a:tabLst>
                <a:tab pos="0" algn="l"/>
              </a:tabLst>
            </a:pPr>
            <a:r>
              <a:rPr lang="en-US" sz="2400" b="1" u="none" strike="noStrike">
                <a:solidFill>
                  <a:srgbClr val="333399"/>
                </a:solidFill>
                <a:effectLst/>
                <a:uFillTx/>
                <a:latin typeface="Arial"/>
                <a:ea typeface="DejaVu Sans"/>
              </a:rPr>
              <a:t>How the bibliography in «Medioevo latino» is collected?</a:t>
            </a:r>
            <a:endParaRPr lang="it-IT" sz="2400" b="0" u="none" strike="noStrike">
              <a:solidFill>
                <a:srgbClr val="000000"/>
              </a:solidFill>
              <a:effectLst/>
              <a:uFillTx/>
              <a:latin typeface="Arial"/>
            </a:endParaRPr>
          </a:p>
        </p:txBody>
      </p:sp>
      <p:sp>
        <p:nvSpPr>
          <p:cNvPr id="32" name="PlaceHolder 2"/>
          <p:cNvSpPr>
            <a:spLocks noGrp="1"/>
          </p:cNvSpPr>
          <p:nvPr>
            <p:ph/>
          </p:nvPr>
        </p:nvSpPr>
        <p:spPr>
          <a:xfrm>
            <a:off x="457200" y="1600200"/>
            <a:ext cx="8227800" cy="4524120"/>
          </a:xfrm>
          <a:prstGeom prst="rect">
            <a:avLst/>
          </a:prstGeom>
          <a:noFill/>
          <a:ln w="0">
            <a:noFill/>
          </a:ln>
        </p:spPr>
        <p:txBody>
          <a:bodyPr lIns="90000" tIns="46800" rIns="90000" bIns="46800" anchor="t">
            <a:normAutofit/>
          </a:bodyPr>
          <a:p>
            <a:pPr indent="0" algn="l" defTabSz="914400">
              <a:lnSpc>
                <a:spcPct val="150000"/>
              </a:lnSpc>
              <a:spcBef>
                <a:spcPts val="462"/>
              </a:spcBef>
              <a:spcAft>
                <a:spcPts val="62"/>
              </a:spcAft>
              <a:buNone/>
              <a:tabLst>
                <a:tab pos="0" algn="l"/>
              </a:tabLst>
            </a:pPr>
            <a:endParaRPr lang="it-IT" sz="1600" b="0" u="none" strike="noStrike">
              <a:solidFill>
                <a:srgbClr val="000000"/>
              </a:solidFill>
              <a:effectLst/>
              <a:uFillTx/>
              <a:latin typeface="Arial"/>
            </a:endParaRPr>
          </a:p>
          <a:p>
            <a:pPr marL="432000" indent="-324000" algn="just" defTabSz="914400">
              <a:lnSpc>
                <a:spcPct val="150000"/>
              </a:lnSpc>
              <a:spcBef>
                <a:spcPts val="462"/>
              </a:spcBef>
              <a:spcAft>
                <a:spcPts val="62"/>
              </a:spcAft>
              <a:buSzPct val="103090"/>
              <a:buBlip>
                <a:blip r:embed="rId1"/>
              </a:buBlip>
              <a:tabLst>
                <a:tab pos="0" algn="l"/>
                <a:tab pos="104760" algn="l"/>
                <a:tab pos="554040" algn="l"/>
                <a:tab pos="1003320" algn="l"/>
                <a:tab pos="1452600" algn="l"/>
                <a:tab pos="1901880" algn="l"/>
                <a:tab pos="2351160" algn="l"/>
                <a:tab pos="2800440" algn="l"/>
                <a:tab pos="3249720" algn="l"/>
                <a:tab pos="3699000" algn="l"/>
                <a:tab pos="4148280" algn="l"/>
                <a:tab pos="4597560" algn="l"/>
                <a:tab pos="5046840" algn="l"/>
                <a:tab pos="5495760" algn="l"/>
                <a:tab pos="5945040" algn="l"/>
                <a:tab pos="6394320" algn="l"/>
                <a:tab pos="6843600" algn="l"/>
                <a:tab pos="7292880" algn="l"/>
                <a:tab pos="7742160" algn="l"/>
                <a:tab pos="8191440" algn="l"/>
                <a:tab pos="8640720" algn="l"/>
                <a:tab pos="8985240" algn="l"/>
                <a:tab pos="9434520" algn="l"/>
                <a:tab pos="9883800" algn="l"/>
                <a:tab pos="10333080" algn="l"/>
                <a:tab pos="10782360" algn="l"/>
              </a:tabLst>
            </a:pPr>
            <a:r>
              <a:rPr lang="en-US" sz="1600" b="0" u="none" strike="noStrike">
                <a:solidFill>
                  <a:srgbClr val="000000"/>
                </a:solidFill>
                <a:effectLst/>
                <a:uFillTx/>
                <a:latin typeface="Arial"/>
                <a:ea typeface="DejaVu Sans"/>
              </a:rPr>
              <a:t> The bibliography in «Medioevo latino» is taken from the examination of </a:t>
            </a:r>
            <a:r>
              <a:rPr lang="en-US" sz="1600" b="1" u="none" strike="noStrike">
                <a:solidFill>
                  <a:srgbClr val="000000"/>
                </a:solidFill>
                <a:effectLst/>
                <a:uFillTx/>
                <a:latin typeface="Arial"/>
                <a:ea typeface="DejaVu Sans"/>
              </a:rPr>
              <a:t>journals</a:t>
            </a:r>
            <a:r>
              <a:rPr lang="en-US" sz="1600" b="0" u="none" strike="noStrike">
                <a:solidFill>
                  <a:srgbClr val="000000"/>
                </a:solidFill>
                <a:effectLst/>
                <a:uFillTx/>
                <a:latin typeface="Arial"/>
                <a:ea typeface="DejaVu Sans"/>
              </a:rPr>
              <a:t> and direct reading of </a:t>
            </a:r>
            <a:r>
              <a:rPr lang="en-US" sz="1600" b="1" u="none" strike="noStrike">
                <a:solidFill>
                  <a:srgbClr val="000000"/>
                </a:solidFill>
                <a:effectLst/>
                <a:uFillTx/>
                <a:latin typeface="Arial"/>
                <a:ea typeface="DejaVu Sans"/>
              </a:rPr>
              <a:t>monographs</a:t>
            </a:r>
            <a:endParaRPr lang="it-IT" sz="1600" b="0" u="none" strike="noStrike">
              <a:solidFill>
                <a:srgbClr val="000000"/>
              </a:solidFill>
              <a:effectLst/>
              <a:uFillTx/>
              <a:latin typeface="Arial"/>
            </a:endParaRPr>
          </a:p>
        </p:txBody>
      </p:sp>
      <p:sp>
        <p:nvSpPr>
          <p:cNvPr id="33" name="Rectangle 3"/>
          <p:cNvSpPr/>
          <p:nvPr/>
        </p:nvSpPr>
        <p:spPr>
          <a:xfrm>
            <a:off x="0" y="6180840"/>
            <a:ext cx="9142200" cy="675360"/>
          </a:xfrm>
          <a:prstGeom prst="rect">
            <a:avLst/>
          </a:prstGeom>
          <a:solidFill>
            <a:srgbClr val="0369A3"/>
          </a:solidFill>
          <a:ln>
            <a:noFill/>
          </a:ln>
        </p:spPr>
        <p:style>
          <a:lnRef idx="2">
            <a:schemeClr val="accent2">
              <a:shade val="15000"/>
            </a:schemeClr>
          </a:lnRef>
          <a:fillRef idx="1">
            <a:schemeClr val="accent2"/>
          </a:fillRef>
          <a:effectRef idx="0">
            <a:schemeClr val="accent2"/>
          </a:effectRef>
          <a:fontRef idx="minor"/>
        </p:style>
        <p:txBody>
          <a:bodyPr lIns="90000" tIns="45000" rIns="90000" bIns="45000" anchor="ctr">
            <a:noAutofit/>
          </a:bodyPr>
          <a:p>
            <a:endParaRPr lang="en-US" sz="1800" b="0" u="none" strike="noStrike">
              <a:solidFill>
                <a:schemeClr val="lt1"/>
              </a:solidFill>
              <a:effectLst/>
              <a:uFillTx/>
              <a:latin typeface="Arial"/>
            </a:endParaRPr>
          </a:p>
        </p:txBody>
      </p:sp>
      <p:sp>
        <p:nvSpPr>
          <p:cNvPr id="34" name="PlaceHolder 3"/>
          <p:cNvSpPr>
            <a:spLocks noGrp="1"/>
          </p:cNvSpPr>
          <p:nvPr>
            <p:ph type="sldNum" idx="9"/>
          </p:nvPr>
        </p:nvSpPr>
        <p:spPr>
          <a:xfrm>
            <a:off x="6132960" y="6318720"/>
            <a:ext cx="2469600" cy="399960"/>
          </a:xfrm>
          <a:prstGeom prst="rect">
            <a:avLst/>
          </a:prstGeom>
          <a:noFill/>
          <a:ln w="0">
            <a:noFill/>
          </a:ln>
        </p:spPr>
        <p:txBody>
          <a:bodyPr lIns="90000" tIns="46800" rIns="90000" bIns="46800" anchor="t">
            <a:noAutofit/>
          </a:bodyPr>
          <a:lstStyle>
            <a:lvl1pPr indent="0" algn="r" defTabSz="914400">
              <a:lnSpc>
                <a:spcPct val="100000"/>
              </a:lnSpc>
              <a:spcBef>
                <a:spcPts val="62"/>
              </a:spcBef>
              <a:spcAft>
                <a:spcPts val="62"/>
              </a:spcAft>
              <a:buNone/>
              <a:tabLst>
                <a:tab pos="0" algn="l"/>
              </a:tabLst>
              <a:defRPr lang="en-US" sz="1800" b="0" i="1" u="none" strike="noStrike">
                <a:solidFill>
                  <a:schemeClr val="lt1"/>
                </a:solidFill>
                <a:effectLst/>
                <a:uFillTx/>
                <a:latin typeface="Arial"/>
                <a:ea typeface="DejaVu Sans"/>
              </a:defRPr>
            </a:lvl1pPr>
          </a:lstStyle>
          <a:p>
            <a:pPr indent="0" algn="r" defTabSz="914400">
              <a:lnSpc>
                <a:spcPct val="100000"/>
              </a:lnSpc>
              <a:spcBef>
                <a:spcPts val="62"/>
              </a:spcBef>
              <a:spcAft>
                <a:spcPts val="62"/>
              </a:spcAft>
              <a:buNone/>
              <a:tabLst>
                <a:tab pos="0" algn="l"/>
              </a:tabLst>
            </a:pPr>
            <a:r>
              <a:rPr lang="en-US" sz="1800" b="0" i="1" u="none" strike="noStrike">
                <a:solidFill>
                  <a:schemeClr val="lt1"/>
                </a:solidFill>
                <a:effectLst/>
                <a:uFillTx/>
                <a:latin typeface="Arial"/>
                <a:ea typeface="DejaVu Sans"/>
              </a:rPr>
              <a:t>Medioevo latino #</a:t>
            </a:r>
            <a:fld id="{3B1C90E8-8B72-45DF-8021-C736D9B89A8E}" type="slidenum">
              <a:rPr lang="en-US" sz="1800" b="0" i="1" u="none" strike="noStrike">
                <a:solidFill>
                  <a:schemeClr val="lt1"/>
                </a:solidFill>
                <a:effectLst/>
                <a:uFillTx/>
                <a:latin typeface="Arial"/>
                <a:ea typeface="DejaVu Sans"/>
              </a:rPr>
              <a:t>4</a:t>
            </a:fld>
            <a:endParaRPr lang="it-IT" sz="1800" b="0" u="none" strike="noStrike">
              <a:solidFill>
                <a:srgbClr val="000000"/>
              </a:solidFill>
              <a:effectLst/>
              <a:uFillTx/>
              <a:latin typeface="Times New Roman"/>
            </a:endParaRPr>
          </a:p>
        </p:txBody>
      </p:sp>
      <p:pic>
        <p:nvPicPr>
          <p:cNvPr id="35" name="Picture 6" descr="A circular object with a drawing of a monkey&#10;&#10;AI-generated content may be incorrect."/>
          <p:cNvPicPr/>
          <p:nvPr/>
        </p:nvPicPr>
        <p:blipFill>
          <a:blip r:embed="rId2"/>
          <a:stretch/>
        </p:blipFill>
        <p:spPr>
          <a:xfrm>
            <a:off x="468360" y="6244200"/>
            <a:ext cx="555120" cy="548640"/>
          </a:xfrm>
          <a:prstGeom prst="rect">
            <a:avLst/>
          </a:prstGeom>
          <a:noFill/>
          <a:ln w="0">
            <a:noFill/>
          </a:ln>
        </p:spPr>
      </p:pic>
    </p:spTree>
  </p:cSld>
  <mc:AlternateContent>
    <mc:Choice Requires="p14">
      <p:transition spd="slow" p14:dur="2000"/>
    </mc:Choice>
    <mc:Fallback>
      <p:transition spd="slow"/>
    </mc:Fallback>
  </mc:AlternateContent>
</p:sld>
</file>

<file path=ppt/slides/slide5.xml><?xml version="1.0" encoding="utf-8"?>
<p:sld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bg>
      <p:bgPr>
        <a:solidFill>
          <a:schemeClr val="lt1"/>
        </a:solidFill>
      </p:bgPr>
    </p:bg>
    <p:spTree>
      <p:nvGrpSpPr>
        <p:cNvPr id="1" name=""/>
        <p:cNvGrpSpPr/>
        <p:nvPr/>
      </p:nvGrpSpPr>
      <p:grpSpPr>
        <a:xfrm>
          <a:off x="0" y="0"/>
          <a:ext cx="0" cy="0"/>
          <a:chOff x="0" y="0"/>
          <a:chExt cx="0" cy="0"/>
        </a:xfrm>
      </p:grpSpPr>
      <p:sp>
        <p:nvSpPr>
          <p:cNvPr id="36" name="PlaceHolder 1"/>
          <p:cNvSpPr>
            <a:spLocks noGrp="1"/>
          </p:cNvSpPr>
          <p:nvPr>
            <p:ph type="title"/>
          </p:nvPr>
        </p:nvSpPr>
        <p:spPr>
          <a:xfrm>
            <a:off x="747000" y="63360"/>
            <a:ext cx="7334280" cy="496800"/>
          </a:xfrm>
          <a:prstGeom prst="rect">
            <a:avLst/>
          </a:prstGeom>
          <a:noFill/>
          <a:ln w="0">
            <a:noFill/>
          </a:ln>
        </p:spPr>
        <p:txBody>
          <a:bodyPr lIns="90000" tIns="46800" rIns="90000" bIns="46800" anchor="ctr">
            <a:noAutofit/>
          </a:bodyPr>
          <a:p>
            <a:pPr indent="0" algn="just" defTabSz="914400">
              <a:lnSpc>
                <a:spcPct val="100000"/>
              </a:lnSpc>
              <a:spcBef>
                <a:spcPts val="62"/>
              </a:spcBef>
              <a:spcAft>
                <a:spcPts val="62"/>
              </a:spcAft>
              <a:buNone/>
              <a:tabLst>
                <a:tab pos="0" algn="l"/>
              </a:tabLst>
            </a:pPr>
            <a:r>
              <a:rPr lang="it-IT" sz="2800" b="1" u="none" strike="noStrike">
                <a:solidFill>
                  <a:srgbClr val="333399"/>
                </a:solidFill>
                <a:effectLst/>
                <a:uFillTx/>
                <a:latin typeface="Arial"/>
                <a:ea typeface="DejaVu Sans"/>
              </a:rPr>
              <a:t>Treatment  of a journal</a:t>
            </a:r>
            <a:endParaRPr lang="it-IT" sz="2800" b="0" u="none" strike="noStrike">
              <a:solidFill>
                <a:srgbClr val="000000"/>
              </a:solidFill>
              <a:effectLst/>
              <a:uFillTx/>
              <a:latin typeface="Arial"/>
            </a:endParaRPr>
          </a:p>
        </p:txBody>
      </p:sp>
      <p:sp>
        <p:nvSpPr>
          <p:cNvPr id="37" name="PlaceHolder 2"/>
          <p:cNvSpPr>
            <a:spLocks noGrp="1"/>
          </p:cNvSpPr>
          <p:nvPr>
            <p:ph/>
          </p:nvPr>
        </p:nvSpPr>
        <p:spPr>
          <a:xfrm>
            <a:off x="457200" y="1600200"/>
            <a:ext cx="8227800" cy="4524120"/>
          </a:xfrm>
          <a:prstGeom prst="rect">
            <a:avLst/>
          </a:prstGeom>
          <a:noFill/>
          <a:ln w="0">
            <a:noFill/>
          </a:ln>
        </p:spPr>
        <p:txBody>
          <a:bodyPr lIns="90000" tIns="46800" rIns="90000" bIns="46800" anchor="t">
            <a:normAutofit/>
          </a:bodyPr>
          <a:p>
            <a:pPr marL="328680" indent="-328680" algn="just" defTabSz="914400">
              <a:lnSpc>
                <a:spcPct val="150000"/>
              </a:lnSpc>
              <a:spcBef>
                <a:spcPts val="462"/>
              </a:spcBef>
              <a:spcAft>
                <a:spcPts val="62"/>
              </a:spcAft>
              <a:buClr>
                <a:srgbClr val="333399"/>
              </a:buClr>
              <a:buSzPct val="135000"/>
              <a:buFont typeface="Wingdings" charset="2"/>
              <a:buChar char=""/>
              <a:tabLst>
                <a:tab pos="328680" algn="l"/>
                <a:tab pos="433440" algn="l"/>
                <a:tab pos="882720" algn="l"/>
                <a:tab pos="1332000" algn="l"/>
                <a:tab pos="1781280" algn="l"/>
                <a:tab pos="2230560" algn="l"/>
                <a:tab pos="2679840" algn="l"/>
                <a:tab pos="3129120" algn="l"/>
                <a:tab pos="3578400" algn="l"/>
                <a:tab pos="4027320" algn="l"/>
                <a:tab pos="4476600" algn="l"/>
                <a:tab pos="4925880" algn="l"/>
                <a:tab pos="5375160" algn="l"/>
                <a:tab pos="5824440" algn="l"/>
                <a:tab pos="6273720" algn="l"/>
                <a:tab pos="6723000" algn="l"/>
                <a:tab pos="7172280" algn="l"/>
                <a:tab pos="7621560" algn="l"/>
                <a:tab pos="8070840" algn="l"/>
                <a:tab pos="8520120" algn="l"/>
                <a:tab pos="8969400" algn="l"/>
                <a:tab pos="8985240" algn="l"/>
                <a:tab pos="9434520" algn="l"/>
                <a:tab pos="9883800" algn="l"/>
                <a:tab pos="10333080" algn="l"/>
                <a:tab pos="10782360" algn="l"/>
              </a:tabLst>
            </a:pPr>
            <a:r>
              <a:rPr lang="en-US" sz="1600" b="0" u="none" strike="noStrike">
                <a:solidFill>
                  <a:srgbClr val="000000"/>
                </a:solidFill>
                <a:effectLst/>
                <a:uFillTx/>
                <a:latin typeface="Arial"/>
                <a:ea typeface="DejaVu Sans"/>
              </a:rPr>
              <a:t>The structure of a journal can be </a:t>
            </a:r>
            <a:r>
              <a:rPr lang="en-US" sz="1600" b="1" u="none" strike="noStrike">
                <a:solidFill>
                  <a:srgbClr val="000000"/>
                </a:solidFill>
                <a:effectLst/>
                <a:uFillTx/>
                <a:latin typeface="Arial"/>
                <a:ea typeface="DejaVu Sans"/>
              </a:rPr>
              <a:t>very complex</a:t>
            </a:r>
            <a:r>
              <a:rPr lang="en-US" sz="1600" b="0" u="none" strike="noStrike">
                <a:solidFill>
                  <a:srgbClr val="000000"/>
                </a:solidFill>
                <a:effectLst/>
                <a:uFillTx/>
                <a:latin typeface="Arial"/>
                <a:ea typeface="DejaVu Sans"/>
              </a:rPr>
              <a:t> (series of articles, notes and discussions, reviews, bibliographic sections - in the form of article or simple lists of references -, lists of books received, advertising of publishers) or </a:t>
            </a:r>
            <a:r>
              <a:rPr lang="en-US" sz="1600" b="1" u="none" strike="noStrike">
                <a:solidFill>
                  <a:srgbClr val="000000"/>
                </a:solidFill>
                <a:effectLst/>
                <a:uFillTx/>
                <a:latin typeface="Arial"/>
                <a:ea typeface="DejaVu Sans"/>
              </a:rPr>
              <a:t>very simple</a:t>
            </a:r>
            <a:r>
              <a:rPr lang="en-US" sz="1600" b="0" u="none" strike="noStrike">
                <a:solidFill>
                  <a:srgbClr val="000000"/>
                </a:solidFill>
                <a:effectLst/>
                <a:uFillTx/>
                <a:latin typeface="Arial"/>
                <a:ea typeface="DejaVu Sans"/>
              </a:rPr>
              <a:t> (only articles or only bibliography)</a:t>
            </a:r>
            <a:endParaRPr lang="it-IT" sz="1600" b="0" u="none" strike="noStrike">
              <a:solidFill>
                <a:srgbClr val="000000"/>
              </a:solidFill>
              <a:effectLst/>
              <a:uFillTx/>
              <a:latin typeface="Arial"/>
            </a:endParaRPr>
          </a:p>
          <a:p>
            <a:pPr marL="343080" indent="-328680" algn="just" defTabSz="914400">
              <a:lnSpc>
                <a:spcPct val="150000"/>
              </a:lnSpc>
              <a:spcBef>
                <a:spcPts val="462"/>
              </a:spcBef>
              <a:spcAft>
                <a:spcPts val="62"/>
              </a:spcAft>
              <a:buNone/>
              <a:tabLst>
                <a:tab pos="0" algn="l"/>
              </a:tabLst>
            </a:pPr>
            <a:endParaRPr lang="it-IT" sz="1600" b="0" u="none" strike="noStrike">
              <a:solidFill>
                <a:srgbClr val="000000"/>
              </a:solidFill>
              <a:effectLst/>
              <a:uFillTx/>
              <a:latin typeface="Arial"/>
            </a:endParaRPr>
          </a:p>
          <a:p>
            <a:pPr marL="328680" indent="-328680" algn="just" defTabSz="914400">
              <a:lnSpc>
                <a:spcPct val="150000"/>
              </a:lnSpc>
              <a:spcBef>
                <a:spcPts val="462"/>
              </a:spcBef>
              <a:spcAft>
                <a:spcPts val="62"/>
              </a:spcAft>
              <a:buClr>
                <a:srgbClr val="333399"/>
              </a:buClr>
              <a:buSzPct val="135000"/>
              <a:buFont typeface="Wingdings" charset="2"/>
              <a:buChar char=""/>
              <a:tabLst>
                <a:tab pos="328680" algn="l"/>
                <a:tab pos="433440" algn="l"/>
                <a:tab pos="882720" algn="l"/>
                <a:tab pos="1332000" algn="l"/>
                <a:tab pos="1781280" algn="l"/>
                <a:tab pos="2230560" algn="l"/>
                <a:tab pos="2679840" algn="l"/>
                <a:tab pos="3129120" algn="l"/>
                <a:tab pos="3578400" algn="l"/>
                <a:tab pos="4027320" algn="l"/>
                <a:tab pos="4476600" algn="l"/>
                <a:tab pos="4925880" algn="l"/>
                <a:tab pos="5375160" algn="l"/>
                <a:tab pos="5824440" algn="l"/>
                <a:tab pos="6273720" algn="l"/>
                <a:tab pos="6723000" algn="l"/>
                <a:tab pos="7172280" algn="l"/>
                <a:tab pos="7621560" algn="l"/>
                <a:tab pos="8070840" algn="l"/>
                <a:tab pos="8520120" algn="l"/>
                <a:tab pos="8969400" algn="l"/>
                <a:tab pos="8985240" algn="l"/>
                <a:tab pos="9434520" algn="l"/>
                <a:tab pos="9883800" algn="l"/>
                <a:tab pos="10333080" algn="l"/>
                <a:tab pos="10782360" algn="l"/>
              </a:tabLst>
            </a:pPr>
            <a:r>
              <a:rPr lang="en-US" sz="1600" b="0" u="none" strike="noStrike">
                <a:solidFill>
                  <a:srgbClr val="000000"/>
                </a:solidFill>
                <a:effectLst/>
                <a:uFillTx/>
                <a:latin typeface="Arial"/>
                <a:ea typeface="DejaVu Sans"/>
              </a:rPr>
              <a:t>«Medioevo latino» </a:t>
            </a:r>
            <a:r>
              <a:rPr lang="en-US" sz="1600" b="1" u="none" strike="noStrike">
                <a:solidFill>
                  <a:srgbClr val="000000"/>
                </a:solidFill>
                <a:effectLst/>
                <a:uFillTx/>
                <a:latin typeface="Arial"/>
                <a:ea typeface="DejaVu Sans"/>
              </a:rPr>
              <a:t>considers all parts of a journal</a:t>
            </a:r>
            <a:endParaRPr lang="it-IT" sz="1600" b="0" u="none" strike="noStrike">
              <a:solidFill>
                <a:srgbClr val="000000"/>
              </a:solidFill>
              <a:effectLst/>
              <a:uFillTx/>
              <a:latin typeface="Arial"/>
            </a:endParaRPr>
          </a:p>
        </p:txBody>
      </p:sp>
      <p:sp>
        <p:nvSpPr>
          <p:cNvPr id="38" name="Rectangle 3"/>
          <p:cNvSpPr/>
          <p:nvPr/>
        </p:nvSpPr>
        <p:spPr>
          <a:xfrm>
            <a:off x="0" y="6180840"/>
            <a:ext cx="9142200" cy="675360"/>
          </a:xfrm>
          <a:prstGeom prst="rect">
            <a:avLst/>
          </a:prstGeom>
          <a:solidFill>
            <a:srgbClr val="0369A3"/>
          </a:solidFill>
          <a:ln>
            <a:noFill/>
          </a:ln>
        </p:spPr>
        <p:style>
          <a:lnRef idx="2">
            <a:schemeClr val="accent2">
              <a:shade val="15000"/>
            </a:schemeClr>
          </a:lnRef>
          <a:fillRef idx="1">
            <a:schemeClr val="accent2"/>
          </a:fillRef>
          <a:effectRef idx="0">
            <a:schemeClr val="accent2"/>
          </a:effectRef>
          <a:fontRef idx="minor"/>
        </p:style>
        <p:txBody>
          <a:bodyPr lIns="90000" tIns="45000" rIns="90000" bIns="45000" anchor="ctr">
            <a:noAutofit/>
          </a:bodyPr>
          <a:p>
            <a:endParaRPr lang="en-US" sz="1800" b="0" u="none" strike="noStrike">
              <a:solidFill>
                <a:schemeClr val="lt1"/>
              </a:solidFill>
              <a:effectLst/>
              <a:uFillTx/>
              <a:latin typeface="Arial"/>
            </a:endParaRPr>
          </a:p>
        </p:txBody>
      </p:sp>
      <p:sp>
        <p:nvSpPr>
          <p:cNvPr id="39" name="PlaceHolder 3"/>
          <p:cNvSpPr>
            <a:spLocks noGrp="1"/>
          </p:cNvSpPr>
          <p:nvPr>
            <p:ph type="sldNum" idx="10"/>
          </p:nvPr>
        </p:nvSpPr>
        <p:spPr>
          <a:xfrm>
            <a:off x="6132960" y="6318720"/>
            <a:ext cx="2469600" cy="399960"/>
          </a:xfrm>
          <a:prstGeom prst="rect">
            <a:avLst/>
          </a:prstGeom>
          <a:noFill/>
          <a:ln w="0">
            <a:noFill/>
          </a:ln>
        </p:spPr>
        <p:txBody>
          <a:bodyPr lIns="90000" tIns="46800" rIns="90000" bIns="46800" anchor="t">
            <a:noAutofit/>
          </a:bodyPr>
          <a:lstStyle>
            <a:lvl1pPr indent="0" algn="r" defTabSz="914400">
              <a:lnSpc>
                <a:spcPct val="100000"/>
              </a:lnSpc>
              <a:spcBef>
                <a:spcPts val="62"/>
              </a:spcBef>
              <a:spcAft>
                <a:spcPts val="62"/>
              </a:spcAft>
              <a:buNone/>
              <a:tabLst>
                <a:tab pos="0" algn="l"/>
              </a:tabLst>
              <a:defRPr lang="en-US" sz="1800" b="0" i="1" u="none" strike="noStrike">
                <a:solidFill>
                  <a:schemeClr val="lt1"/>
                </a:solidFill>
                <a:effectLst/>
                <a:uFillTx/>
                <a:latin typeface="Arial"/>
                <a:ea typeface="DejaVu Sans"/>
              </a:defRPr>
            </a:lvl1pPr>
          </a:lstStyle>
          <a:p>
            <a:pPr indent="0" algn="r" defTabSz="914400">
              <a:lnSpc>
                <a:spcPct val="100000"/>
              </a:lnSpc>
              <a:spcBef>
                <a:spcPts val="62"/>
              </a:spcBef>
              <a:spcAft>
                <a:spcPts val="62"/>
              </a:spcAft>
              <a:buNone/>
              <a:tabLst>
                <a:tab pos="0" algn="l"/>
              </a:tabLst>
            </a:pPr>
            <a:r>
              <a:rPr lang="en-US" sz="1800" b="0" i="1" u="none" strike="noStrike">
                <a:solidFill>
                  <a:schemeClr val="lt1"/>
                </a:solidFill>
                <a:effectLst/>
                <a:uFillTx/>
                <a:latin typeface="Arial"/>
                <a:ea typeface="DejaVu Sans"/>
              </a:rPr>
              <a:t>Medioevo latino #</a:t>
            </a:r>
            <a:fld id="{9071AD13-2F3E-40D9-A51C-12CDD8585C48}" type="slidenum">
              <a:rPr lang="en-US" sz="1800" b="0" i="1" u="none" strike="noStrike">
                <a:solidFill>
                  <a:schemeClr val="lt1"/>
                </a:solidFill>
                <a:effectLst/>
                <a:uFillTx/>
                <a:latin typeface="Arial"/>
                <a:ea typeface="DejaVu Sans"/>
              </a:rPr>
              <a:t>5</a:t>
            </a:fld>
            <a:endParaRPr lang="it-IT" sz="1800" b="0" u="none" strike="noStrike">
              <a:solidFill>
                <a:srgbClr val="000000"/>
              </a:solidFill>
              <a:effectLst/>
              <a:uFillTx/>
              <a:latin typeface="Times New Roman"/>
            </a:endParaRPr>
          </a:p>
        </p:txBody>
      </p:sp>
      <p:pic>
        <p:nvPicPr>
          <p:cNvPr id="40" name="Picture 6" descr="A circular object with a drawing of a monkey&#10;&#10;AI-generated content may be incorrect."/>
          <p:cNvPicPr/>
          <p:nvPr/>
        </p:nvPicPr>
        <p:blipFill>
          <a:blip r:embed="rId1"/>
          <a:stretch/>
        </p:blipFill>
        <p:spPr>
          <a:xfrm>
            <a:off x="468360" y="6244200"/>
            <a:ext cx="555120" cy="548640"/>
          </a:xfrm>
          <a:prstGeom prst="rect">
            <a:avLst/>
          </a:prstGeom>
          <a:noFill/>
          <a:ln w="0">
            <a:noFill/>
          </a:ln>
        </p:spPr>
      </p:pic>
    </p:spTree>
  </p:cSld>
  <mc:AlternateContent>
    <mc:Choice Requires="p14">
      <p:transition spd="slow" p14:dur="2000"/>
    </mc:Choice>
    <mc:Fallback>
      <p:transition spd="slow"/>
    </mc:Fallback>
  </mc:AlternateContent>
</p:sld>
</file>

<file path=ppt/slides/slide6.xml><?xml version="1.0" encoding="utf-8"?>
<p:sld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bg>
      <p:bgPr>
        <a:solidFill>
          <a:schemeClr val="lt1"/>
        </a:solidFill>
      </p:bgPr>
    </p:bg>
    <p:spTree>
      <p:nvGrpSpPr>
        <p:cNvPr id="1" name=""/>
        <p:cNvGrpSpPr/>
        <p:nvPr/>
      </p:nvGrpSpPr>
      <p:grpSpPr>
        <a:xfrm>
          <a:off x="0" y="0"/>
          <a:ext cx="0" cy="0"/>
          <a:chOff x="0" y="0"/>
          <a:chExt cx="0" cy="0"/>
        </a:xfrm>
      </p:grpSpPr>
      <p:sp>
        <p:nvSpPr>
          <p:cNvPr id="41" name="PlaceHolder 1"/>
          <p:cNvSpPr>
            <a:spLocks noGrp="1"/>
          </p:cNvSpPr>
          <p:nvPr>
            <p:ph type="title"/>
          </p:nvPr>
        </p:nvSpPr>
        <p:spPr>
          <a:xfrm>
            <a:off x="466200" y="67320"/>
            <a:ext cx="8145360" cy="776160"/>
          </a:xfrm>
          <a:prstGeom prst="rect">
            <a:avLst/>
          </a:prstGeom>
          <a:noFill/>
          <a:ln w="0">
            <a:noFill/>
          </a:ln>
        </p:spPr>
        <p:txBody>
          <a:bodyPr lIns="90000" tIns="46800" rIns="90000" bIns="46800" anchor="ctr">
            <a:noAutofit/>
          </a:bodyPr>
          <a:p>
            <a:pPr indent="0" algn="just" defTabSz="914400">
              <a:lnSpc>
                <a:spcPct val="100000"/>
              </a:lnSpc>
              <a:spcBef>
                <a:spcPts val="62"/>
              </a:spcBef>
              <a:spcAft>
                <a:spcPts val="62"/>
              </a:spcAft>
              <a:buNone/>
              <a:tabLst>
                <a:tab pos="0" algn="l"/>
              </a:tabLst>
            </a:pPr>
            <a:r>
              <a:rPr lang="en-US" sz="2400" b="1" u="none" strike="noStrike">
                <a:solidFill>
                  <a:srgbClr val="333399"/>
                </a:solidFill>
                <a:effectLst/>
                <a:uFillTx/>
                <a:latin typeface="Arial"/>
                <a:ea typeface="DejaVu Sans"/>
              </a:rPr>
              <a:t>Treatment of the various parts in case of a journal with complex structure </a:t>
            </a:r>
            <a:r>
              <a:rPr lang="en-US" sz="1800" b="1" u="none" strike="noStrike">
                <a:solidFill>
                  <a:srgbClr val="333399"/>
                </a:solidFill>
                <a:effectLst/>
                <a:uFillTx/>
                <a:latin typeface="Arial"/>
                <a:ea typeface="DejaVu Sans"/>
              </a:rPr>
              <a:t>(I)</a:t>
            </a:r>
            <a:endParaRPr lang="it-IT" sz="1800" b="0" u="none" strike="noStrike">
              <a:solidFill>
                <a:srgbClr val="000000"/>
              </a:solidFill>
              <a:effectLst/>
              <a:uFillTx/>
              <a:latin typeface="Arial"/>
            </a:endParaRPr>
          </a:p>
        </p:txBody>
      </p:sp>
      <p:sp>
        <p:nvSpPr>
          <p:cNvPr id="42" name="PlaceHolder 2"/>
          <p:cNvSpPr>
            <a:spLocks noGrp="1"/>
          </p:cNvSpPr>
          <p:nvPr>
            <p:ph/>
          </p:nvPr>
        </p:nvSpPr>
        <p:spPr>
          <a:xfrm>
            <a:off x="394920" y="1628280"/>
            <a:ext cx="8145360" cy="4464000"/>
          </a:xfrm>
          <a:prstGeom prst="rect">
            <a:avLst/>
          </a:prstGeom>
          <a:noFill/>
          <a:ln w="0">
            <a:noFill/>
          </a:ln>
        </p:spPr>
        <p:txBody>
          <a:bodyPr lIns="90000" tIns="46800" rIns="90000" bIns="46800" anchor="t">
            <a:normAutofit/>
          </a:bodyPr>
          <a:p>
            <a:pPr marL="432000" indent="351000" algn="just" defTabSz="914400">
              <a:lnSpc>
                <a:spcPct val="150000"/>
              </a:lnSpc>
              <a:spcBef>
                <a:spcPts val="462"/>
              </a:spcBef>
              <a:spcAft>
                <a:spcPts val="62"/>
              </a:spcAft>
              <a:buClr>
                <a:srgbClr val="333399"/>
              </a:buClr>
              <a:buSzPct val="135000"/>
              <a:buFont typeface="Wingdings" charset="2"/>
              <a:buChar char=""/>
              <a:tabLst>
                <a:tab pos="0" algn="l"/>
                <a:tab pos="104760" algn="l"/>
                <a:tab pos="554040" algn="l"/>
                <a:tab pos="1003320" algn="l"/>
                <a:tab pos="1452600" algn="l"/>
                <a:tab pos="1901880" algn="l"/>
                <a:tab pos="2351160" algn="l"/>
                <a:tab pos="2800440" algn="l"/>
                <a:tab pos="3249720" algn="l"/>
                <a:tab pos="3699000" algn="l"/>
                <a:tab pos="4148280" algn="l"/>
                <a:tab pos="4597560" algn="l"/>
                <a:tab pos="5046840" algn="l"/>
                <a:tab pos="5495760" algn="l"/>
                <a:tab pos="5945040" algn="l"/>
                <a:tab pos="6394320" algn="l"/>
                <a:tab pos="6843600" algn="l"/>
                <a:tab pos="7292880" algn="l"/>
                <a:tab pos="7742160" algn="l"/>
                <a:tab pos="8191440" algn="l"/>
                <a:tab pos="8640720" algn="l"/>
                <a:tab pos="8985240" algn="l"/>
                <a:tab pos="9434520" algn="l"/>
                <a:tab pos="9883800" algn="l"/>
                <a:tab pos="10333080" algn="l"/>
                <a:tab pos="10782360" algn="l"/>
              </a:tabLst>
            </a:pPr>
            <a:r>
              <a:rPr lang="en-US" sz="1600" b="1" u="none" strike="noStrike">
                <a:solidFill>
                  <a:srgbClr val="000000"/>
                </a:solidFill>
                <a:effectLst/>
                <a:uFillTx/>
                <a:latin typeface="Arial"/>
                <a:ea typeface="DejaVu Sans"/>
              </a:rPr>
              <a:t>Articles</a:t>
            </a:r>
            <a:r>
              <a:rPr lang="en-US" sz="1600" b="0" u="none" strike="noStrike">
                <a:solidFill>
                  <a:srgbClr val="000000"/>
                </a:solidFill>
                <a:effectLst/>
                <a:uFillTx/>
                <a:latin typeface="Arial"/>
                <a:ea typeface="DejaVu Sans"/>
              </a:rPr>
              <a:t>: all relevant; for all relevant articles an abstract is required </a:t>
            </a:r>
            <a:endParaRPr lang="it-IT" sz="1600" b="0" u="none" strike="noStrike">
              <a:solidFill>
                <a:srgbClr val="000000"/>
              </a:solidFill>
              <a:effectLst/>
              <a:uFillTx/>
              <a:latin typeface="Arial"/>
            </a:endParaRPr>
          </a:p>
          <a:p>
            <a:pPr indent="0" algn="just" defTabSz="914400">
              <a:lnSpc>
                <a:spcPct val="150000"/>
              </a:lnSpc>
              <a:spcBef>
                <a:spcPts val="462"/>
              </a:spcBef>
              <a:spcAft>
                <a:spcPts val="62"/>
              </a:spcAft>
              <a:buNone/>
              <a:tabLst>
                <a:tab pos="0" algn="l"/>
              </a:tabLst>
            </a:pPr>
            <a:r>
              <a:rPr lang="en-US" sz="1600" b="0" u="none" strike="noStrike">
                <a:solidFill>
                  <a:srgbClr val="000000"/>
                </a:solidFill>
                <a:effectLst/>
                <a:uFillTx/>
                <a:latin typeface="Arial"/>
                <a:ea typeface="DejaVu Sans"/>
              </a:rPr>
              <a:t>                Special cases:</a:t>
            </a:r>
            <a:endParaRPr lang="it-IT" sz="1600" b="0" u="none" strike="noStrike">
              <a:solidFill>
                <a:srgbClr val="000000"/>
              </a:solidFill>
              <a:effectLst/>
              <a:uFillTx/>
              <a:latin typeface="Arial"/>
            </a:endParaRPr>
          </a:p>
          <a:p>
            <a:pPr marL="530280" lvl="1" indent="255600" algn="just" defTabSz="914400">
              <a:lnSpc>
                <a:spcPct val="150000"/>
              </a:lnSpc>
              <a:spcBef>
                <a:spcPts val="462"/>
              </a:spcBef>
              <a:spcAft>
                <a:spcPts val="62"/>
              </a:spcAft>
              <a:buSzPct val="139058"/>
              <a:buBlip>
                <a:blip r:embed="rId1"/>
              </a:buBlip>
              <a:tabLst>
                <a:tab pos="0" algn="l"/>
                <a:tab pos="104760" algn="l"/>
                <a:tab pos="554040" algn="l"/>
                <a:tab pos="1003320" algn="l"/>
                <a:tab pos="1452600" algn="l"/>
                <a:tab pos="1901880" algn="l"/>
                <a:tab pos="2351160" algn="l"/>
                <a:tab pos="2800440" algn="l"/>
                <a:tab pos="3249720" algn="l"/>
                <a:tab pos="3699000" algn="l"/>
                <a:tab pos="4148280" algn="l"/>
                <a:tab pos="4597560" algn="l"/>
                <a:tab pos="5046840" algn="l"/>
                <a:tab pos="5495760" algn="l"/>
                <a:tab pos="5945040" algn="l"/>
                <a:tab pos="6394320" algn="l"/>
                <a:tab pos="6843600" algn="l"/>
                <a:tab pos="7292880" algn="l"/>
                <a:tab pos="7742160" algn="l"/>
                <a:tab pos="8191440" algn="l"/>
                <a:tab pos="8640720" algn="l"/>
                <a:tab pos="8985240" algn="l"/>
                <a:tab pos="9434520" algn="l"/>
                <a:tab pos="9883800" algn="l"/>
                <a:tab pos="10333080" algn="l"/>
                <a:tab pos="10782360" algn="l"/>
              </a:tabLst>
            </a:pPr>
            <a:r>
              <a:rPr lang="en-US" sz="1600" b="0" u="none" strike="noStrike">
                <a:solidFill>
                  <a:srgbClr val="000000"/>
                </a:solidFill>
                <a:effectLst/>
                <a:uFillTx/>
                <a:latin typeface="Arial"/>
                <a:ea typeface="DejaVu Sans"/>
              </a:rPr>
              <a:t>review articles, both about a single volume or a group of volumes and articles; in this case it is necessary to realize a card for every item considered in the article in addition to that made for the article</a:t>
            </a:r>
            <a:endParaRPr lang="it-IT" sz="1600" b="0" u="none" strike="noStrike">
              <a:solidFill>
                <a:srgbClr val="000000"/>
              </a:solidFill>
              <a:effectLst/>
              <a:uFillTx/>
              <a:latin typeface="Arial"/>
            </a:endParaRPr>
          </a:p>
          <a:p>
            <a:pPr marL="530280" lvl="1" indent="255600" algn="just" defTabSz="914400">
              <a:lnSpc>
                <a:spcPct val="150000"/>
              </a:lnSpc>
              <a:spcBef>
                <a:spcPts val="462"/>
              </a:spcBef>
              <a:spcAft>
                <a:spcPts val="62"/>
              </a:spcAft>
              <a:buSzPct val="139058"/>
              <a:buBlip>
                <a:blip r:embed="rId2"/>
              </a:buBlip>
              <a:tabLst>
                <a:tab pos="0" algn="l"/>
                <a:tab pos="104760" algn="l"/>
                <a:tab pos="554040" algn="l"/>
                <a:tab pos="1003320" algn="l"/>
                <a:tab pos="1452600" algn="l"/>
                <a:tab pos="1901880" algn="l"/>
                <a:tab pos="2351160" algn="l"/>
                <a:tab pos="2800440" algn="l"/>
                <a:tab pos="3249720" algn="l"/>
                <a:tab pos="3699000" algn="l"/>
                <a:tab pos="4148280" algn="l"/>
                <a:tab pos="4597560" algn="l"/>
                <a:tab pos="5046840" algn="l"/>
                <a:tab pos="5495760" algn="l"/>
                <a:tab pos="5945040" algn="l"/>
                <a:tab pos="6394320" algn="l"/>
                <a:tab pos="6843600" algn="l"/>
                <a:tab pos="7292880" algn="l"/>
                <a:tab pos="7742160" algn="l"/>
                <a:tab pos="8191440" algn="l"/>
                <a:tab pos="8640720" algn="l"/>
                <a:tab pos="8985240" algn="l"/>
                <a:tab pos="9434520" algn="l"/>
                <a:tab pos="9883800" algn="l"/>
                <a:tab pos="10333080" algn="l"/>
                <a:tab pos="10782360" algn="l"/>
              </a:tabLst>
            </a:pPr>
            <a:r>
              <a:rPr lang="en-US" sz="1600" b="0" u="none" strike="noStrike">
                <a:solidFill>
                  <a:srgbClr val="000000"/>
                </a:solidFill>
                <a:effectLst/>
                <a:uFillTx/>
                <a:latin typeface="Arial"/>
                <a:ea typeface="DejaVu Sans"/>
              </a:rPr>
              <a:t>chronicles of conferences</a:t>
            </a:r>
            <a:endParaRPr lang="it-IT" sz="1600" b="0" u="none" strike="noStrike">
              <a:solidFill>
                <a:srgbClr val="000000"/>
              </a:solidFill>
              <a:effectLst/>
              <a:uFillTx/>
              <a:latin typeface="Arial"/>
            </a:endParaRPr>
          </a:p>
          <a:p>
            <a:pPr marL="432000" indent="351000" algn="just" defTabSz="914400">
              <a:lnSpc>
                <a:spcPct val="150000"/>
              </a:lnSpc>
              <a:spcBef>
                <a:spcPts val="462"/>
              </a:spcBef>
              <a:spcAft>
                <a:spcPts val="62"/>
              </a:spcAft>
              <a:buClr>
                <a:srgbClr val="333399"/>
              </a:buClr>
              <a:buSzPct val="135000"/>
              <a:buFont typeface="Wingdings" charset="2"/>
              <a:buChar char=""/>
              <a:tabLst>
                <a:tab pos="0" algn="l"/>
                <a:tab pos="104760" algn="l"/>
                <a:tab pos="554040" algn="l"/>
                <a:tab pos="1003320" algn="l"/>
                <a:tab pos="1452600" algn="l"/>
                <a:tab pos="1901880" algn="l"/>
                <a:tab pos="2351160" algn="l"/>
                <a:tab pos="2800440" algn="l"/>
                <a:tab pos="3249720" algn="l"/>
                <a:tab pos="3699000" algn="l"/>
                <a:tab pos="4148280" algn="l"/>
                <a:tab pos="4597560" algn="l"/>
                <a:tab pos="5046840" algn="l"/>
                <a:tab pos="5495760" algn="l"/>
                <a:tab pos="5945040" algn="l"/>
                <a:tab pos="6394320" algn="l"/>
                <a:tab pos="6843600" algn="l"/>
                <a:tab pos="7292880" algn="l"/>
                <a:tab pos="7742160" algn="l"/>
                <a:tab pos="8191440" algn="l"/>
                <a:tab pos="8640720" algn="l"/>
                <a:tab pos="8985240" algn="l"/>
                <a:tab pos="9434520" algn="l"/>
                <a:tab pos="9883800" algn="l"/>
                <a:tab pos="10333080" algn="l"/>
                <a:tab pos="10782360" algn="l"/>
              </a:tabLst>
            </a:pPr>
            <a:r>
              <a:rPr lang="en-GB" sz="1600" b="1" u="none" strike="noStrike">
                <a:solidFill>
                  <a:srgbClr val="000000"/>
                </a:solidFill>
                <a:effectLst/>
                <a:uFillTx/>
                <a:latin typeface="Arial"/>
                <a:ea typeface="DejaVu Sans"/>
              </a:rPr>
              <a:t>Notes</a:t>
            </a:r>
            <a:r>
              <a:rPr lang="en-GB" sz="1600" b="0" u="none" strike="noStrike">
                <a:solidFill>
                  <a:srgbClr val="000000"/>
                </a:solidFill>
                <a:effectLst/>
                <a:uFillTx/>
                <a:latin typeface="Arial"/>
                <a:ea typeface="DejaVu Sans"/>
              </a:rPr>
              <a:t>: </a:t>
            </a:r>
            <a:r>
              <a:rPr lang="en-US" sz="1600" b="0" u="none" strike="noStrike">
                <a:solidFill>
                  <a:srgbClr val="000000"/>
                </a:solidFill>
                <a:effectLst/>
                <a:uFillTx/>
                <a:latin typeface="Arial"/>
                <a:ea typeface="DejaVu Sans"/>
              </a:rPr>
              <a:t>all relevant; for all relevant articles an abstract is required</a:t>
            </a:r>
            <a:endParaRPr lang="it-IT" sz="1600" b="0" u="none" strike="noStrike">
              <a:solidFill>
                <a:srgbClr val="000000"/>
              </a:solidFill>
              <a:effectLst/>
              <a:uFillTx/>
              <a:latin typeface="Arial"/>
            </a:endParaRPr>
          </a:p>
          <a:p>
            <a:pPr marL="432000" indent="351000" algn="just" defTabSz="914400">
              <a:lnSpc>
                <a:spcPct val="150000"/>
              </a:lnSpc>
              <a:spcBef>
                <a:spcPts val="462"/>
              </a:spcBef>
              <a:spcAft>
                <a:spcPts val="62"/>
              </a:spcAft>
              <a:buClr>
                <a:srgbClr val="333399"/>
              </a:buClr>
              <a:buSzPct val="135000"/>
              <a:buFont typeface="Wingdings" charset="2"/>
              <a:buChar char=""/>
              <a:tabLst>
                <a:tab pos="0" algn="l"/>
                <a:tab pos="104760" algn="l"/>
                <a:tab pos="554040" algn="l"/>
                <a:tab pos="1003320" algn="l"/>
                <a:tab pos="1452600" algn="l"/>
                <a:tab pos="1901880" algn="l"/>
                <a:tab pos="2351160" algn="l"/>
                <a:tab pos="2800440" algn="l"/>
                <a:tab pos="3249720" algn="l"/>
                <a:tab pos="3699000" algn="l"/>
                <a:tab pos="4148280" algn="l"/>
                <a:tab pos="4597560" algn="l"/>
                <a:tab pos="5046840" algn="l"/>
                <a:tab pos="5495760" algn="l"/>
                <a:tab pos="5945040" algn="l"/>
                <a:tab pos="6394320" algn="l"/>
                <a:tab pos="6843600" algn="l"/>
                <a:tab pos="7292880" algn="l"/>
                <a:tab pos="7742160" algn="l"/>
                <a:tab pos="8191440" algn="l"/>
                <a:tab pos="8640720" algn="l"/>
                <a:tab pos="8985240" algn="l"/>
                <a:tab pos="9434520" algn="l"/>
                <a:tab pos="9883800" algn="l"/>
                <a:tab pos="10333080" algn="l"/>
                <a:tab pos="10782360" algn="l"/>
              </a:tabLst>
            </a:pPr>
            <a:r>
              <a:rPr lang="en-GB" sz="1600" b="1" u="none" strike="noStrike">
                <a:solidFill>
                  <a:srgbClr val="000000"/>
                </a:solidFill>
                <a:effectLst/>
                <a:uFillTx/>
                <a:latin typeface="Arial"/>
                <a:ea typeface="DejaVu Sans"/>
              </a:rPr>
              <a:t>Reviews: </a:t>
            </a:r>
            <a:r>
              <a:rPr lang="en-US" sz="1600" b="0" u="none" strike="noStrike">
                <a:solidFill>
                  <a:srgbClr val="000000"/>
                </a:solidFill>
                <a:effectLst/>
                <a:uFillTx/>
                <a:latin typeface="Arial"/>
                <a:ea typeface="DejaVu Sans"/>
              </a:rPr>
              <a:t>all relevant; for all relevant reviews an abstract is required</a:t>
            </a:r>
            <a:endParaRPr lang="it-IT" sz="1600" b="0" u="none" strike="noStrike">
              <a:solidFill>
                <a:srgbClr val="000000"/>
              </a:solidFill>
              <a:effectLst/>
              <a:uFillTx/>
              <a:latin typeface="Arial"/>
            </a:endParaRPr>
          </a:p>
        </p:txBody>
      </p:sp>
      <p:sp>
        <p:nvSpPr>
          <p:cNvPr id="43" name="Rectangle 3"/>
          <p:cNvSpPr/>
          <p:nvPr/>
        </p:nvSpPr>
        <p:spPr>
          <a:xfrm>
            <a:off x="0" y="6180840"/>
            <a:ext cx="9142200" cy="675360"/>
          </a:xfrm>
          <a:prstGeom prst="rect">
            <a:avLst/>
          </a:prstGeom>
          <a:solidFill>
            <a:srgbClr val="0369A3"/>
          </a:solidFill>
          <a:ln>
            <a:noFill/>
          </a:ln>
        </p:spPr>
        <p:style>
          <a:lnRef idx="2">
            <a:schemeClr val="accent2">
              <a:shade val="15000"/>
            </a:schemeClr>
          </a:lnRef>
          <a:fillRef idx="1">
            <a:schemeClr val="accent2"/>
          </a:fillRef>
          <a:effectRef idx="0">
            <a:schemeClr val="accent2"/>
          </a:effectRef>
          <a:fontRef idx="minor"/>
        </p:style>
        <p:txBody>
          <a:bodyPr lIns="90000" tIns="45000" rIns="90000" bIns="45000" anchor="ctr">
            <a:noAutofit/>
          </a:bodyPr>
          <a:p>
            <a:endParaRPr lang="en-US" sz="1800" b="0" u="none" strike="noStrike">
              <a:solidFill>
                <a:schemeClr val="lt1"/>
              </a:solidFill>
              <a:effectLst/>
              <a:uFillTx/>
              <a:latin typeface="Arial"/>
            </a:endParaRPr>
          </a:p>
        </p:txBody>
      </p:sp>
      <p:sp>
        <p:nvSpPr>
          <p:cNvPr id="44" name="PlaceHolder 3"/>
          <p:cNvSpPr>
            <a:spLocks noGrp="1"/>
          </p:cNvSpPr>
          <p:nvPr>
            <p:ph type="sldNum" idx="11"/>
          </p:nvPr>
        </p:nvSpPr>
        <p:spPr>
          <a:xfrm>
            <a:off x="6132960" y="6318720"/>
            <a:ext cx="2469600" cy="399960"/>
          </a:xfrm>
          <a:prstGeom prst="rect">
            <a:avLst/>
          </a:prstGeom>
          <a:noFill/>
          <a:ln w="0">
            <a:noFill/>
          </a:ln>
        </p:spPr>
        <p:txBody>
          <a:bodyPr lIns="90000" tIns="46800" rIns="90000" bIns="46800" anchor="t">
            <a:noAutofit/>
          </a:bodyPr>
          <a:lstStyle>
            <a:lvl1pPr indent="0" algn="r" defTabSz="914400">
              <a:lnSpc>
                <a:spcPct val="100000"/>
              </a:lnSpc>
              <a:spcBef>
                <a:spcPts val="62"/>
              </a:spcBef>
              <a:spcAft>
                <a:spcPts val="62"/>
              </a:spcAft>
              <a:buNone/>
              <a:tabLst>
                <a:tab pos="0" algn="l"/>
              </a:tabLst>
              <a:defRPr lang="en-US" sz="1800" b="0" i="1" u="none" strike="noStrike">
                <a:solidFill>
                  <a:schemeClr val="lt1"/>
                </a:solidFill>
                <a:effectLst/>
                <a:uFillTx/>
                <a:latin typeface="Arial"/>
                <a:ea typeface="DejaVu Sans"/>
              </a:defRPr>
            </a:lvl1pPr>
          </a:lstStyle>
          <a:p>
            <a:pPr indent="0" algn="r" defTabSz="914400">
              <a:lnSpc>
                <a:spcPct val="100000"/>
              </a:lnSpc>
              <a:spcBef>
                <a:spcPts val="62"/>
              </a:spcBef>
              <a:spcAft>
                <a:spcPts val="62"/>
              </a:spcAft>
              <a:buNone/>
              <a:tabLst>
                <a:tab pos="0" algn="l"/>
              </a:tabLst>
            </a:pPr>
            <a:r>
              <a:rPr lang="en-US" sz="1800" b="0" i="1" u="none" strike="noStrike">
                <a:solidFill>
                  <a:schemeClr val="lt1"/>
                </a:solidFill>
                <a:effectLst/>
                <a:uFillTx/>
                <a:latin typeface="Arial"/>
                <a:ea typeface="DejaVu Sans"/>
              </a:rPr>
              <a:t>Medioevo latino #</a:t>
            </a:r>
            <a:fld id="{5E66B97A-1043-4F70-AD41-E70651504BB6}" type="slidenum">
              <a:rPr lang="en-US" sz="1800" b="0" i="1" u="none" strike="noStrike">
                <a:solidFill>
                  <a:schemeClr val="lt1"/>
                </a:solidFill>
                <a:effectLst/>
                <a:uFillTx/>
                <a:latin typeface="Arial"/>
                <a:ea typeface="DejaVu Sans"/>
              </a:rPr>
              <a:t>6</a:t>
            </a:fld>
            <a:endParaRPr lang="it-IT" sz="1800" b="0" u="none" strike="noStrike">
              <a:solidFill>
                <a:srgbClr val="000000"/>
              </a:solidFill>
              <a:effectLst/>
              <a:uFillTx/>
              <a:latin typeface="Times New Roman"/>
            </a:endParaRPr>
          </a:p>
        </p:txBody>
      </p:sp>
      <p:pic>
        <p:nvPicPr>
          <p:cNvPr id="45" name="Picture 6" descr="A circular object with a drawing of a monkey&#10;&#10;AI-generated content may be incorrect."/>
          <p:cNvPicPr/>
          <p:nvPr/>
        </p:nvPicPr>
        <p:blipFill>
          <a:blip r:embed="rId3"/>
          <a:stretch/>
        </p:blipFill>
        <p:spPr>
          <a:xfrm>
            <a:off x="468360" y="6244200"/>
            <a:ext cx="555120" cy="548640"/>
          </a:xfrm>
          <a:prstGeom prst="rect">
            <a:avLst/>
          </a:prstGeom>
          <a:noFill/>
          <a:ln w="0">
            <a:noFill/>
          </a:ln>
        </p:spPr>
      </p:pic>
    </p:spTree>
  </p:cSld>
  <mc:AlternateContent>
    <mc:Choice Requires="p14">
      <p:transition spd="slow" p14:dur="2000"/>
    </mc:Choice>
    <mc:Fallback>
      <p:transition spd="slow"/>
    </mc:Fallback>
  </mc:AlternateContent>
</p:sld>
</file>

<file path=ppt/slides/slide7.xml><?xml version="1.0" encoding="utf-8"?>
<p:sld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bg>
      <p:bgPr>
        <a:solidFill>
          <a:schemeClr val="lt1"/>
        </a:solidFill>
      </p:bgPr>
    </p:bg>
    <p:spTree>
      <p:nvGrpSpPr>
        <p:cNvPr id="1" name=""/>
        <p:cNvGrpSpPr/>
        <p:nvPr/>
      </p:nvGrpSpPr>
      <p:grpSpPr>
        <a:xfrm>
          <a:off x="0" y="0"/>
          <a:ext cx="0" cy="0"/>
          <a:chOff x="0" y="0"/>
          <a:chExt cx="0" cy="0"/>
        </a:xfrm>
      </p:grpSpPr>
      <p:sp>
        <p:nvSpPr>
          <p:cNvPr id="46" name="PlaceHolder 1"/>
          <p:cNvSpPr>
            <a:spLocks noGrp="1"/>
          </p:cNvSpPr>
          <p:nvPr>
            <p:ph type="title"/>
          </p:nvPr>
        </p:nvSpPr>
        <p:spPr>
          <a:xfrm>
            <a:off x="749520" y="0"/>
            <a:ext cx="7935120" cy="920520"/>
          </a:xfrm>
          <a:prstGeom prst="rect">
            <a:avLst/>
          </a:prstGeom>
          <a:noFill/>
          <a:ln w="0">
            <a:noFill/>
          </a:ln>
        </p:spPr>
        <p:txBody>
          <a:bodyPr lIns="90000" tIns="46800" rIns="90000" bIns="46800" anchor="ctr">
            <a:noAutofit/>
          </a:bodyPr>
          <a:p>
            <a:pPr indent="0" algn="just" defTabSz="914400">
              <a:lnSpc>
                <a:spcPct val="100000"/>
              </a:lnSpc>
              <a:spcBef>
                <a:spcPts val="62"/>
              </a:spcBef>
              <a:spcAft>
                <a:spcPts val="62"/>
              </a:spcAft>
              <a:buNone/>
              <a:tabLst>
                <a:tab pos="0" algn="l"/>
              </a:tabLst>
            </a:pPr>
            <a:r>
              <a:rPr lang="en-US" sz="2400" b="1" u="none" strike="noStrike">
                <a:solidFill>
                  <a:srgbClr val="333399"/>
                </a:solidFill>
                <a:effectLst/>
                <a:uFillTx/>
                <a:latin typeface="Arial"/>
                <a:ea typeface="DejaVu Sans"/>
              </a:rPr>
              <a:t>Treatment of the various parts in case of a journal with complex structure </a:t>
            </a:r>
            <a:r>
              <a:rPr lang="en-US" sz="1800" b="1" u="none" strike="noStrike">
                <a:solidFill>
                  <a:srgbClr val="333399"/>
                </a:solidFill>
                <a:effectLst/>
                <a:uFillTx/>
                <a:latin typeface="Arial"/>
                <a:ea typeface="DejaVu Sans"/>
              </a:rPr>
              <a:t>(II)</a:t>
            </a:r>
            <a:endParaRPr lang="it-IT" sz="1800" b="0" u="none" strike="noStrike">
              <a:solidFill>
                <a:srgbClr val="000000"/>
              </a:solidFill>
              <a:effectLst/>
              <a:uFillTx/>
              <a:latin typeface="Arial"/>
            </a:endParaRPr>
          </a:p>
        </p:txBody>
      </p:sp>
      <p:sp>
        <p:nvSpPr>
          <p:cNvPr id="47" name="PlaceHolder 2"/>
          <p:cNvSpPr>
            <a:spLocks noGrp="1"/>
          </p:cNvSpPr>
          <p:nvPr>
            <p:ph/>
          </p:nvPr>
        </p:nvSpPr>
        <p:spPr>
          <a:xfrm>
            <a:off x="468360" y="1002960"/>
            <a:ext cx="8073720" cy="5038560"/>
          </a:xfrm>
          <a:prstGeom prst="rect">
            <a:avLst/>
          </a:prstGeom>
          <a:noFill/>
          <a:ln w="0">
            <a:noFill/>
          </a:ln>
        </p:spPr>
        <p:txBody>
          <a:bodyPr lIns="90000" tIns="46800" rIns="90000" bIns="46800" anchor="t">
            <a:normAutofit fontScale="85000" lnSpcReduction="19999"/>
          </a:bodyPr>
          <a:p>
            <a:pPr marL="328680" indent="-328680" algn="just" defTabSz="914400">
              <a:lnSpc>
                <a:spcPct val="150000"/>
              </a:lnSpc>
              <a:spcBef>
                <a:spcPts val="462"/>
              </a:spcBef>
              <a:spcAft>
                <a:spcPts val="62"/>
              </a:spcAft>
              <a:buClr>
                <a:srgbClr val="333399"/>
              </a:buClr>
              <a:buSzPct val="135000"/>
              <a:buFont typeface="Wingdings" charset="2"/>
              <a:buChar char=""/>
              <a:tabLst>
                <a:tab pos="328680" algn="l"/>
                <a:tab pos="433440" algn="l"/>
                <a:tab pos="882720" algn="l"/>
                <a:tab pos="1332000" algn="l"/>
                <a:tab pos="1781280" algn="l"/>
                <a:tab pos="2230560" algn="l"/>
                <a:tab pos="2679840" algn="l"/>
                <a:tab pos="3129120" algn="l"/>
                <a:tab pos="3578400" algn="l"/>
                <a:tab pos="4027320" algn="l"/>
                <a:tab pos="4476600" algn="l"/>
                <a:tab pos="4925880" algn="l"/>
                <a:tab pos="5375160" algn="l"/>
                <a:tab pos="5824440" algn="l"/>
                <a:tab pos="6273720" algn="l"/>
                <a:tab pos="6723000" algn="l"/>
                <a:tab pos="7172280" algn="l"/>
                <a:tab pos="7621560" algn="l"/>
                <a:tab pos="8070840" algn="l"/>
                <a:tab pos="8520120" algn="l"/>
                <a:tab pos="8969400" algn="l"/>
                <a:tab pos="8985240" algn="l"/>
                <a:tab pos="9434520" algn="l"/>
                <a:tab pos="9883800" algn="l"/>
                <a:tab pos="10333080" algn="l"/>
                <a:tab pos="10782360" algn="l"/>
              </a:tabLst>
            </a:pPr>
            <a:r>
              <a:rPr lang="en-US" sz="1600" b="0" u="none" strike="noStrike">
                <a:solidFill>
                  <a:srgbClr val="000000"/>
                </a:solidFill>
                <a:effectLst/>
                <a:uFillTx/>
                <a:latin typeface="Arial"/>
                <a:ea typeface="DejaVu Sans"/>
              </a:rPr>
              <a:t>On reviews note that:</a:t>
            </a:r>
            <a:endParaRPr lang="it-IT" sz="1600" b="0" u="none" strike="noStrike">
              <a:solidFill>
                <a:srgbClr val="000000"/>
              </a:solidFill>
              <a:effectLst/>
              <a:uFillTx/>
              <a:latin typeface="Arial"/>
            </a:endParaRPr>
          </a:p>
          <a:p>
            <a:pPr marL="328680" indent="-328680" algn="just" defTabSz="914400">
              <a:lnSpc>
                <a:spcPct val="150000"/>
              </a:lnSpc>
              <a:spcBef>
                <a:spcPts val="462"/>
              </a:spcBef>
              <a:spcAft>
                <a:spcPts val="62"/>
              </a:spcAft>
              <a:buSzPct val="103090"/>
              <a:buBlip>
                <a:blip r:embed="rId1"/>
              </a:buBlip>
              <a:tabLst>
                <a:tab pos="328680" algn="l"/>
                <a:tab pos="433440" algn="l"/>
                <a:tab pos="882720" algn="l"/>
                <a:tab pos="1332000" algn="l"/>
                <a:tab pos="1781280" algn="l"/>
                <a:tab pos="2230560" algn="l"/>
                <a:tab pos="2679840" algn="l"/>
                <a:tab pos="3129120" algn="l"/>
                <a:tab pos="3578400" algn="l"/>
                <a:tab pos="4027320" algn="l"/>
                <a:tab pos="4476600" algn="l"/>
                <a:tab pos="4925880" algn="l"/>
                <a:tab pos="5375160" algn="l"/>
                <a:tab pos="5824440" algn="l"/>
                <a:tab pos="6273720" algn="l"/>
                <a:tab pos="6723000" algn="l"/>
                <a:tab pos="7172280" algn="l"/>
                <a:tab pos="7621560" algn="l"/>
                <a:tab pos="8070840" algn="l"/>
                <a:tab pos="8520120" algn="l"/>
                <a:tab pos="8969400" algn="l"/>
                <a:tab pos="8985240" algn="l"/>
                <a:tab pos="9434520" algn="l"/>
                <a:tab pos="9883800" algn="l"/>
                <a:tab pos="10333080" algn="l"/>
                <a:tab pos="10782360" algn="l"/>
              </a:tabLst>
            </a:pPr>
            <a:r>
              <a:rPr lang="en-GB" sz="1600" b="1" i="1" u="none" strike="noStrike">
                <a:solidFill>
                  <a:srgbClr val="000000"/>
                </a:solidFill>
                <a:effectLst/>
                <a:uFillTx/>
                <a:latin typeface="Arial"/>
                <a:ea typeface="Mangal"/>
              </a:rPr>
              <a:t>t</a:t>
            </a:r>
            <a:r>
              <a:rPr lang="en-US" sz="1600" b="1" i="1" u="none" strike="noStrike">
                <a:solidFill>
                  <a:srgbClr val="000000"/>
                </a:solidFill>
                <a:effectLst/>
                <a:uFillTx/>
                <a:latin typeface="Arial"/>
                <a:ea typeface="Mangal"/>
              </a:rPr>
              <a:t>he basic concept is that of non-repetition of information when a study has</a:t>
            </a:r>
            <a:r>
              <a:rPr lang="en-US" sz="1600" b="1" u="none" strike="noStrike">
                <a:solidFill>
                  <a:srgbClr val="000000"/>
                </a:solidFill>
                <a:effectLst/>
                <a:uFillTx/>
                <a:latin typeface="Arial"/>
                <a:ea typeface="Mangal"/>
              </a:rPr>
              <a:t> </a:t>
            </a:r>
            <a:r>
              <a:rPr lang="en-US" sz="1600" b="1" i="1" u="none" strike="noStrike">
                <a:solidFill>
                  <a:srgbClr val="000000"/>
                </a:solidFill>
                <a:effectLst/>
                <a:uFillTx/>
                <a:latin typeface="Arial"/>
                <a:ea typeface="Mangal"/>
              </a:rPr>
              <a:t>already been reported in «Medioevo latino»</a:t>
            </a:r>
            <a:r>
              <a:rPr lang="en-US" sz="1600" b="0" u="none" strike="noStrike">
                <a:solidFill>
                  <a:srgbClr val="000000"/>
                </a:solidFill>
                <a:effectLst/>
                <a:uFillTx/>
                <a:latin typeface="Arial"/>
                <a:ea typeface="Mangal"/>
              </a:rPr>
              <a:t> (reviews can be published in various periodicals during even a decade). The mechanism is as follows:</a:t>
            </a:r>
            <a:endParaRPr lang="it-IT" sz="1600" b="0" u="none" strike="noStrike">
              <a:solidFill>
                <a:srgbClr val="000000"/>
              </a:solidFill>
              <a:effectLst/>
              <a:uFillTx/>
              <a:latin typeface="Arial"/>
            </a:endParaRPr>
          </a:p>
          <a:p>
            <a:pPr marL="728640" lvl="1" indent="-271440" algn="just" defTabSz="914400">
              <a:lnSpc>
                <a:spcPct val="150000"/>
              </a:lnSpc>
              <a:spcBef>
                <a:spcPts val="462"/>
              </a:spcBef>
              <a:spcAft>
                <a:spcPts val="62"/>
              </a:spcAft>
              <a:buSzPct val="103090"/>
              <a:buBlip>
                <a:blip r:embed="rId2"/>
              </a:buBlip>
              <a:tabLst>
                <a:tab pos="328680" algn="l"/>
                <a:tab pos="433440" algn="l"/>
                <a:tab pos="882720" algn="l"/>
                <a:tab pos="1332000" algn="l"/>
                <a:tab pos="1781280" algn="l"/>
                <a:tab pos="2230560" algn="l"/>
                <a:tab pos="2679840" algn="l"/>
                <a:tab pos="3129120" algn="l"/>
                <a:tab pos="3578400" algn="l"/>
                <a:tab pos="4027320" algn="l"/>
                <a:tab pos="4476600" algn="l"/>
                <a:tab pos="4925880" algn="l"/>
                <a:tab pos="5375160" algn="l"/>
                <a:tab pos="5824440" algn="l"/>
                <a:tab pos="6273720" algn="l"/>
                <a:tab pos="6723000" algn="l"/>
                <a:tab pos="7172280" algn="l"/>
                <a:tab pos="7621560" algn="l"/>
                <a:tab pos="8070840" algn="l"/>
                <a:tab pos="8520120" algn="l"/>
                <a:tab pos="8969400" algn="l"/>
                <a:tab pos="8985240" algn="l"/>
                <a:tab pos="9434520" algn="l"/>
                <a:tab pos="9883800" algn="l"/>
                <a:tab pos="10333080" algn="l"/>
                <a:tab pos="10782360" algn="l"/>
              </a:tabLst>
            </a:pPr>
            <a:r>
              <a:rPr lang="en-US" sz="1600" b="0" u="none" strike="noStrike">
                <a:solidFill>
                  <a:srgbClr val="000000"/>
                </a:solidFill>
                <a:effectLst/>
                <a:uFillTx/>
                <a:latin typeface="Arial"/>
                <a:ea typeface="DejaVu Sans"/>
              </a:rPr>
              <a:t>if the study reviewed never appeared in «Medioevo latino» before, you have to compile a full record with abstract</a:t>
            </a:r>
            <a:endParaRPr lang="it-IT" sz="1600" b="0" u="none" strike="noStrike">
              <a:solidFill>
                <a:srgbClr val="000000"/>
              </a:solidFill>
              <a:effectLst/>
              <a:uFillTx/>
              <a:latin typeface="Arial"/>
            </a:endParaRPr>
          </a:p>
          <a:p>
            <a:pPr marL="728640" lvl="1" indent="-271440" algn="just" defTabSz="914400">
              <a:lnSpc>
                <a:spcPct val="150000"/>
              </a:lnSpc>
              <a:spcBef>
                <a:spcPts val="462"/>
              </a:spcBef>
              <a:spcAft>
                <a:spcPts val="62"/>
              </a:spcAft>
              <a:buSzPct val="103090"/>
              <a:buBlip>
                <a:blip r:embed="rId3"/>
              </a:buBlip>
              <a:tabLst>
                <a:tab pos="328680" algn="l"/>
                <a:tab pos="433440" algn="l"/>
                <a:tab pos="882720" algn="l"/>
                <a:tab pos="1332000" algn="l"/>
                <a:tab pos="1781280" algn="l"/>
                <a:tab pos="2230560" algn="l"/>
                <a:tab pos="2679840" algn="l"/>
                <a:tab pos="3129120" algn="l"/>
                <a:tab pos="3578400" algn="l"/>
                <a:tab pos="4027320" algn="l"/>
                <a:tab pos="4476600" algn="l"/>
                <a:tab pos="4925880" algn="l"/>
                <a:tab pos="5375160" algn="l"/>
                <a:tab pos="5824440" algn="l"/>
                <a:tab pos="6273720" algn="l"/>
                <a:tab pos="6723000" algn="l"/>
                <a:tab pos="7172280" algn="l"/>
                <a:tab pos="7621560" algn="l"/>
                <a:tab pos="8070840" algn="l"/>
                <a:tab pos="8520120" algn="l"/>
                <a:tab pos="8969400" algn="l"/>
                <a:tab pos="8985240" algn="l"/>
                <a:tab pos="9434520" algn="l"/>
                <a:tab pos="9883800" algn="l"/>
                <a:tab pos="10333080" algn="l"/>
                <a:tab pos="10782360" algn="l"/>
              </a:tabLst>
            </a:pPr>
            <a:r>
              <a:rPr lang="en-US" sz="1600" b="0" u="none" strike="noStrike">
                <a:solidFill>
                  <a:srgbClr val="000000"/>
                </a:solidFill>
                <a:effectLst/>
                <a:uFillTx/>
                <a:latin typeface="Arial"/>
                <a:ea typeface="DejaVu Sans"/>
              </a:rPr>
              <a:t>if the study reviewed had already appeared in previous volumes of «Medioevo latino» behave as follows:</a:t>
            </a:r>
            <a:endParaRPr lang="it-IT" sz="1600" b="0" u="none" strike="noStrike">
              <a:solidFill>
                <a:srgbClr val="000000"/>
              </a:solidFill>
              <a:effectLst/>
              <a:uFillTx/>
              <a:latin typeface="Arial"/>
            </a:endParaRPr>
          </a:p>
          <a:p>
            <a:pPr marL="1143000" lvl="2" indent="-228600" algn="just" defTabSz="914400">
              <a:lnSpc>
                <a:spcPct val="150000"/>
              </a:lnSpc>
              <a:spcBef>
                <a:spcPts val="462"/>
              </a:spcBef>
              <a:spcAft>
                <a:spcPts val="62"/>
              </a:spcAft>
              <a:buSzPct val="103090"/>
              <a:buBlip>
                <a:blip r:embed="rId4"/>
              </a:buBlip>
              <a:tabLst>
                <a:tab pos="328680" algn="l"/>
                <a:tab pos="433440" algn="l"/>
                <a:tab pos="882720" algn="l"/>
                <a:tab pos="1332000" algn="l"/>
                <a:tab pos="1781280" algn="l"/>
                <a:tab pos="2230560" algn="l"/>
                <a:tab pos="2679840" algn="l"/>
                <a:tab pos="3129120" algn="l"/>
                <a:tab pos="3578400" algn="l"/>
                <a:tab pos="4027320" algn="l"/>
                <a:tab pos="4476600" algn="l"/>
                <a:tab pos="4925880" algn="l"/>
                <a:tab pos="5375160" algn="l"/>
                <a:tab pos="5824440" algn="l"/>
                <a:tab pos="6273720" algn="l"/>
                <a:tab pos="6723000" algn="l"/>
                <a:tab pos="7172280" algn="l"/>
                <a:tab pos="7621560" algn="l"/>
                <a:tab pos="8070840" algn="l"/>
                <a:tab pos="8520120" algn="l"/>
                <a:tab pos="8969400" algn="l"/>
                <a:tab pos="8985240" algn="l"/>
                <a:tab pos="9434520" algn="l"/>
                <a:tab pos="9883800" algn="l"/>
                <a:tab pos="10333080" algn="l"/>
                <a:tab pos="10782360" algn="l"/>
              </a:tabLst>
            </a:pPr>
            <a:r>
              <a:rPr lang="en-US" sz="1600" b="0" u="none" strike="noStrike">
                <a:solidFill>
                  <a:srgbClr val="000000"/>
                </a:solidFill>
                <a:effectLst/>
                <a:uFillTx/>
                <a:latin typeface="Arial"/>
                <a:ea typeface="DejaVu Sans"/>
              </a:rPr>
              <a:t>if in the previous volumes there is a simple bibliographic item without indication of the reviewer and without abstract, behave as if it does not exist</a:t>
            </a:r>
            <a:endParaRPr lang="it-IT" sz="1600" b="0" u="none" strike="noStrike">
              <a:solidFill>
                <a:srgbClr val="000000"/>
              </a:solidFill>
              <a:effectLst/>
              <a:uFillTx/>
              <a:latin typeface="Arial"/>
            </a:endParaRPr>
          </a:p>
          <a:p>
            <a:pPr marL="1143000" lvl="2" indent="-228600" algn="just" defTabSz="914400">
              <a:lnSpc>
                <a:spcPct val="150000"/>
              </a:lnSpc>
              <a:spcBef>
                <a:spcPts val="462"/>
              </a:spcBef>
              <a:spcAft>
                <a:spcPts val="62"/>
              </a:spcAft>
              <a:buSzPct val="103090"/>
              <a:buBlip>
                <a:blip r:embed="rId5"/>
              </a:buBlip>
              <a:tabLst>
                <a:tab pos="328680" algn="l"/>
                <a:tab pos="433440" algn="l"/>
                <a:tab pos="882720" algn="l"/>
                <a:tab pos="1332000" algn="l"/>
                <a:tab pos="1781280" algn="l"/>
                <a:tab pos="2230560" algn="l"/>
                <a:tab pos="2679840" algn="l"/>
                <a:tab pos="3129120" algn="l"/>
                <a:tab pos="3578400" algn="l"/>
                <a:tab pos="4027320" algn="l"/>
                <a:tab pos="4476600" algn="l"/>
                <a:tab pos="4925880" algn="l"/>
                <a:tab pos="5375160" algn="l"/>
                <a:tab pos="5824440" algn="l"/>
                <a:tab pos="6273720" algn="l"/>
                <a:tab pos="6723000" algn="l"/>
                <a:tab pos="7172280" algn="l"/>
                <a:tab pos="7621560" algn="l"/>
                <a:tab pos="8070840" algn="l"/>
                <a:tab pos="8520120" algn="l"/>
                <a:tab pos="8969400" algn="l"/>
                <a:tab pos="8985240" algn="l"/>
                <a:tab pos="9434520" algn="l"/>
                <a:tab pos="9883800" algn="l"/>
                <a:tab pos="10333080" algn="l"/>
                <a:tab pos="10782360" algn="l"/>
              </a:tabLst>
            </a:pPr>
            <a:r>
              <a:rPr lang="en-US" sz="1600" b="0" u="none" strike="noStrike">
                <a:solidFill>
                  <a:srgbClr val="000000"/>
                </a:solidFill>
                <a:effectLst/>
                <a:uFillTx/>
                <a:latin typeface="Arial"/>
                <a:ea typeface="DejaVu Sans"/>
              </a:rPr>
              <a:t>if in the previous volumes there is a broad and comprehensive abstract and the review that you are reading adds no new information, compile a new card without abstract and use the Reference field (Riferimenti) in the card, indicating the volume number and the card number of the previous reporting in «Medioevo latino»</a:t>
            </a:r>
            <a:endParaRPr lang="it-IT" sz="1600" b="0" u="none" strike="noStrike">
              <a:solidFill>
                <a:srgbClr val="000000"/>
              </a:solidFill>
              <a:effectLst/>
              <a:uFillTx/>
              <a:latin typeface="Arial"/>
            </a:endParaRPr>
          </a:p>
          <a:p>
            <a:pPr marL="1143000" lvl="2" indent="-228600" algn="just" defTabSz="914400">
              <a:lnSpc>
                <a:spcPct val="150000"/>
              </a:lnSpc>
              <a:spcBef>
                <a:spcPts val="462"/>
              </a:spcBef>
              <a:spcAft>
                <a:spcPts val="62"/>
              </a:spcAft>
              <a:buSzPct val="103090"/>
              <a:buBlip>
                <a:blip r:embed="rId6"/>
              </a:buBlip>
              <a:tabLst>
                <a:tab pos="328680" algn="l"/>
                <a:tab pos="433440" algn="l"/>
                <a:tab pos="882720" algn="l"/>
                <a:tab pos="1332000" algn="l"/>
                <a:tab pos="1781280" algn="l"/>
                <a:tab pos="2230560" algn="l"/>
                <a:tab pos="2679840" algn="l"/>
                <a:tab pos="3129120" algn="l"/>
                <a:tab pos="3578400" algn="l"/>
                <a:tab pos="4027320" algn="l"/>
                <a:tab pos="4476600" algn="l"/>
                <a:tab pos="4925880" algn="l"/>
                <a:tab pos="5375160" algn="l"/>
                <a:tab pos="5824440" algn="l"/>
                <a:tab pos="6273720" algn="l"/>
                <a:tab pos="6723000" algn="l"/>
                <a:tab pos="7172280" algn="l"/>
                <a:tab pos="7621560" algn="l"/>
                <a:tab pos="8070840" algn="l"/>
                <a:tab pos="8520120" algn="l"/>
                <a:tab pos="8969400" algn="l"/>
                <a:tab pos="8985240" algn="l"/>
                <a:tab pos="9434520" algn="l"/>
                <a:tab pos="9883800" algn="l"/>
                <a:tab pos="10333080" algn="l"/>
                <a:tab pos="10782360" algn="l"/>
              </a:tabLst>
            </a:pPr>
            <a:r>
              <a:rPr lang="en-US" sz="1600" b="0" u="none" strike="noStrike">
                <a:solidFill>
                  <a:srgbClr val="000000"/>
                </a:solidFill>
                <a:effectLst/>
                <a:uFillTx/>
                <a:latin typeface="Arial"/>
                <a:ea typeface="DejaVu Sans"/>
              </a:rPr>
              <a:t>if the review you are reading adds some significant information, write an additional abstract and insert also the reference to the previous volumes of «Medioevo latino»</a:t>
            </a:r>
            <a:endParaRPr lang="it-IT" sz="1600" b="0" u="none" strike="noStrike">
              <a:solidFill>
                <a:srgbClr val="000000"/>
              </a:solidFill>
              <a:effectLst/>
              <a:uFillTx/>
              <a:latin typeface="Arial"/>
            </a:endParaRPr>
          </a:p>
        </p:txBody>
      </p:sp>
      <p:sp>
        <p:nvSpPr>
          <p:cNvPr id="48" name="Rectangle 3"/>
          <p:cNvSpPr/>
          <p:nvPr/>
        </p:nvSpPr>
        <p:spPr>
          <a:xfrm>
            <a:off x="0" y="6180840"/>
            <a:ext cx="9142200" cy="675360"/>
          </a:xfrm>
          <a:prstGeom prst="rect">
            <a:avLst/>
          </a:prstGeom>
          <a:solidFill>
            <a:srgbClr val="0369A3"/>
          </a:solidFill>
          <a:ln>
            <a:noFill/>
          </a:ln>
        </p:spPr>
        <p:style>
          <a:lnRef idx="2">
            <a:schemeClr val="accent2">
              <a:shade val="15000"/>
            </a:schemeClr>
          </a:lnRef>
          <a:fillRef idx="1">
            <a:schemeClr val="accent2"/>
          </a:fillRef>
          <a:effectRef idx="0">
            <a:schemeClr val="accent2"/>
          </a:effectRef>
          <a:fontRef idx="minor"/>
        </p:style>
        <p:txBody>
          <a:bodyPr lIns="90000" tIns="45000" rIns="90000" bIns="45000" anchor="ctr">
            <a:noAutofit/>
          </a:bodyPr>
          <a:p>
            <a:endParaRPr lang="en-US" sz="1800" b="0" u="none" strike="noStrike">
              <a:solidFill>
                <a:schemeClr val="lt1"/>
              </a:solidFill>
              <a:effectLst/>
              <a:uFillTx/>
              <a:latin typeface="Arial"/>
            </a:endParaRPr>
          </a:p>
        </p:txBody>
      </p:sp>
      <p:sp>
        <p:nvSpPr>
          <p:cNvPr id="49" name="PlaceHolder 3"/>
          <p:cNvSpPr>
            <a:spLocks noGrp="1"/>
          </p:cNvSpPr>
          <p:nvPr>
            <p:ph type="sldNum" idx="12"/>
          </p:nvPr>
        </p:nvSpPr>
        <p:spPr>
          <a:xfrm>
            <a:off x="6132960" y="6318720"/>
            <a:ext cx="2469600" cy="399960"/>
          </a:xfrm>
          <a:prstGeom prst="rect">
            <a:avLst/>
          </a:prstGeom>
          <a:noFill/>
          <a:ln w="0">
            <a:noFill/>
          </a:ln>
        </p:spPr>
        <p:txBody>
          <a:bodyPr lIns="90000" tIns="46800" rIns="90000" bIns="46800" anchor="t">
            <a:noAutofit/>
          </a:bodyPr>
          <a:lstStyle>
            <a:lvl1pPr indent="0" algn="r" defTabSz="914400">
              <a:lnSpc>
                <a:spcPct val="100000"/>
              </a:lnSpc>
              <a:spcBef>
                <a:spcPts val="62"/>
              </a:spcBef>
              <a:spcAft>
                <a:spcPts val="62"/>
              </a:spcAft>
              <a:buNone/>
              <a:tabLst>
                <a:tab pos="0" algn="l"/>
              </a:tabLst>
              <a:defRPr lang="en-US" sz="1800" b="0" i="1" u="none" strike="noStrike">
                <a:solidFill>
                  <a:schemeClr val="lt1"/>
                </a:solidFill>
                <a:effectLst/>
                <a:uFillTx/>
                <a:latin typeface="Arial"/>
                <a:ea typeface="DejaVu Sans"/>
              </a:defRPr>
            </a:lvl1pPr>
          </a:lstStyle>
          <a:p>
            <a:pPr indent="0" algn="r" defTabSz="914400">
              <a:lnSpc>
                <a:spcPct val="100000"/>
              </a:lnSpc>
              <a:spcBef>
                <a:spcPts val="62"/>
              </a:spcBef>
              <a:spcAft>
                <a:spcPts val="62"/>
              </a:spcAft>
              <a:buNone/>
              <a:tabLst>
                <a:tab pos="0" algn="l"/>
              </a:tabLst>
            </a:pPr>
            <a:r>
              <a:rPr lang="en-US" sz="1800" b="0" i="1" u="none" strike="noStrike">
                <a:solidFill>
                  <a:schemeClr val="lt1"/>
                </a:solidFill>
                <a:effectLst/>
                <a:uFillTx/>
                <a:latin typeface="Arial"/>
                <a:ea typeface="DejaVu Sans"/>
              </a:rPr>
              <a:t>Medioevo latino #</a:t>
            </a:r>
            <a:fld id="{E0543C0D-9276-43DC-97BB-F417B663AFAC}" type="slidenum">
              <a:rPr lang="en-US" sz="1800" b="0" i="1" u="none" strike="noStrike">
                <a:solidFill>
                  <a:schemeClr val="lt1"/>
                </a:solidFill>
                <a:effectLst/>
                <a:uFillTx/>
                <a:latin typeface="Arial"/>
                <a:ea typeface="DejaVu Sans"/>
              </a:rPr>
              <a:t>7</a:t>
            </a:fld>
            <a:endParaRPr lang="it-IT" sz="1800" b="0" u="none" strike="noStrike">
              <a:solidFill>
                <a:srgbClr val="000000"/>
              </a:solidFill>
              <a:effectLst/>
              <a:uFillTx/>
              <a:latin typeface="Times New Roman"/>
            </a:endParaRPr>
          </a:p>
        </p:txBody>
      </p:sp>
      <p:pic>
        <p:nvPicPr>
          <p:cNvPr id="50" name="Picture 6" descr="A circular object with a drawing of a monkey&#10;&#10;AI-generated content may be incorrect."/>
          <p:cNvPicPr/>
          <p:nvPr/>
        </p:nvPicPr>
        <p:blipFill>
          <a:blip r:embed="rId7"/>
          <a:stretch/>
        </p:blipFill>
        <p:spPr>
          <a:xfrm>
            <a:off x="468360" y="6244200"/>
            <a:ext cx="555120" cy="548640"/>
          </a:xfrm>
          <a:prstGeom prst="rect">
            <a:avLst/>
          </a:prstGeom>
          <a:noFill/>
          <a:ln w="0">
            <a:noFill/>
          </a:ln>
        </p:spPr>
      </p:pic>
    </p:spTree>
  </p:cSld>
  <mc:AlternateContent>
    <mc:Choice Requires="p14">
      <p:transition spd="slow" p14:dur="2000"/>
    </mc:Choice>
    <mc:Fallback>
      <p:transition spd="slow"/>
    </mc:Fallback>
  </mc:AlternateContent>
  <p:timing>
    <p:tnLst>
      <p:par>
        <p:cTn id="1" dur="indefinite" restart="never" nodeType="tmRoot">
          <p:childTnLst>
            <p:seq>
              <p:cTn id="2" dur="indefinite" nodeType="mainSeq">
                <p:childTnLst>
                  <p:par>
                    <p:cTn id="3" fill="hold">
                      <p:stCondLst>
                        <p:cond delay="indefinite"/>
                      </p:stCondLst>
                      <p:childTnLst>
                        <p:par>
                          <p:cTn id="4" fill="hold">
                            <p:stCondLst>
                              <p:cond delay="0"/>
                            </p:stCondLst>
                            <p:childTnLst>
                              <p:par>
                                <p:cTn id="5" presetID="2" presetClass="entr" fill="hold" nodeType="clickEffect" presetSubtype="4">
                                  <p:stCondLst>
                                    <p:cond delay="0"/>
                                  </p:stCondLst>
                                  <p:childTnLst>
                                    <p:set>
                                      <p:cBhvr>
                                        <p:cTn id="6" dur="1" fill="hold">
                                          <p:stCondLst>
                                            <p:cond delay="0"/>
                                          </p:stCondLst>
                                        </p:cTn>
                                        <p:tgtEl>
                                          <p:spTgt spid="47">
                                            <p:txEl>
                                              <p:pRg st="0" end="0"/>
                                            </p:txEl>
                                          </p:spTgt>
                                        </p:tgtEl>
                                        <p:attrNameLst>
                                          <p:attrName>style.visibility</p:attrName>
                                        </p:attrNameLst>
                                      </p:cBhvr>
                                      <p:to>
                                        <p:strVal val="visible"/>
                                      </p:to>
                                    </p:set>
                                    <p:anim calcmode="lin" valueType="num">
                                      <p:cBhvr additive="repl">
                                        <p:cTn id="7" dur="500" fill="hold"/>
                                        <p:tgtEl>
                                          <p:spTgt spid="47">
                                            <p:txEl>
                                              <p:pRg st="0" end="0"/>
                                            </p:txEl>
                                          </p:spTgt>
                                        </p:tgtEl>
                                        <p:attrNameLst>
                                          <p:attrName>ppt_x</p:attrName>
                                        </p:attrNameLst>
                                      </p:cBhvr>
                                      <p:tavLst>
                                        <p:tav>
                                          <p:val>
                                            <p:strVal val="#ppt_x"/>
                                          </p:val>
                                        </p:tav>
                                        <p:tav tm="100000">
                                          <p:val>
                                            <p:strVal val="#ppt_x"/>
                                          </p:val>
                                        </p:tav>
                                      </p:tavLst>
                                    </p:anim>
                                    <p:anim calcmode="lin" valueType="num">
                                      <p:cBhvr additive="repl">
                                        <p:cTn id="8" dur="500" fill="hold"/>
                                        <p:tgtEl>
                                          <p:spTgt spid="47">
                                            <p:txEl>
                                              <p:pRg st="0" end="0"/>
                                            </p:txEl>
                                          </p:spTgt>
                                        </p:tgtEl>
                                        <p:attrNameLst>
                                          <p:attrName>ppt_y</p:attrName>
                                        </p:attrNameLst>
                                      </p:cBhvr>
                                      <p:tavLst>
                                        <p:tav>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fill="hold" nodeType="clickEffect" presetSubtype="4">
                                  <p:stCondLst>
                                    <p:cond delay="0"/>
                                  </p:stCondLst>
                                  <p:childTnLst>
                                    <p:set>
                                      <p:cBhvr>
                                        <p:cTn id="12" dur="1" fill="hold">
                                          <p:stCondLst>
                                            <p:cond delay="0"/>
                                          </p:stCondLst>
                                        </p:cTn>
                                        <p:tgtEl>
                                          <p:spTgt spid="47">
                                            <p:txEl>
                                              <p:pRg st="1" end="1"/>
                                            </p:txEl>
                                          </p:spTgt>
                                        </p:tgtEl>
                                        <p:attrNameLst>
                                          <p:attrName>style.visibility</p:attrName>
                                        </p:attrNameLst>
                                      </p:cBhvr>
                                      <p:to>
                                        <p:strVal val="visible"/>
                                      </p:to>
                                    </p:set>
                                    <p:anim calcmode="lin" valueType="num">
                                      <p:cBhvr additive="repl">
                                        <p:cTn id="13" dur="500" fill="hold"/>
                                        <p:tgtEl>
                                          <p:spTgt spid="47">
                                            <p:txEl>
                                              <p:pRg st="1" end="1"/>
                                            </p:txEl>
                                          </p:spTgt>
                                        </p:tgtEl>
                                        <p:attrNameLst>
                                          <p:attrName>ppt_x</p:attrName>
                                        </p:attrNameLst>
                                      </p:cBhvr>
                                      <p:tavLst>
                                        <p:tav>
                                          <p:val>
                                            <p:strVal val="#ppt_x"/>
                                          </p:val>
                                        </p:tav>
                                        <p:tav tm="100000">
                                          <p:val>
                                            <p:strVal val="#ppt_x"/>
                                          </p:val>
                                        </p:tav>
                                      </p:tavLst>
                                    </p:anim>
                                    <p:anim calcmode="lin" valueType="num">
                                      <p:cBhvr additive="repl">
                                        <p:cTn id="14" dur="500" fill="hold"/>
                                        <p:tgtEl>
                                          <p:spTgt spid="47">
                                            <p:txEl>
                                              <p:pRg st="1" end="1"/>
                                            </p:txEl>
                                          </p:spTgt>
                                        </p:tgtEl>
                                        <p:attrNameLst>
                                          <p:attrName>ppt_y</p:attrName>
                                        </p:attrNameLst>
                                      </p:cBhvr>
                                      <p:tavLst>
                                        <p:tav>
                                          <p:val>
                                            <p:strVal val="1+#ppt_h/2"/>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fill="hold" nodeType="clickEffect" presetSubtype="4">
                                  <p:stCondLst>
                                    <p:cond delay="0"/>
                                  </p:stCondLst>
                                  <p:childTnLst>
                                    <p:set>
                                      <p:cBhvr>
                                        <p:cTn id="18" dur="1" fill="hold">
                                          <p:stCondLst>
                                            <p:cond delay="0"/>
                                          </p:stCondLst>
                                        </p:cTn>
                                        <p:tgtEl>
                                          <p:spTgt spid="47">
                                            <p:txEl>
                                              <p:pRg st="2" end="2"/>
                                            </p:txEl>
                                          </p:spTgt>
                                        </p:tgtEl>
                                        <p:attrNameLst>
                                          <p:attrName>style.visibility</p:attrName>
                                        </p:attrNameLst>
                                      </p:cBhvr>
                                      <p:to>
                                        <p:strVal val="visible"/>
                                      </p:to>
                                    </p:set>
                                    <p:anim calcmode="lin" valueType="num">
                                      <p:cBhvr additive="repl">
                                        <p:cTn id="19" dur="500" fill="hold"/>
                                        <p:tgtEl>
                                          <p:spTgt spid="47">
                                            <p:txEl>
                                              <p:pRg st="2" end="2"/>
                                            </p:txEl>
                                          </p:spTgt>
                                        </p:tgtEl>
                                        <p:attrNameLst>
                                          <p:attrName>ppt_x</p:attrName>
                                        </p:attrNameLst>
                                      </p:cBhvr>
                                      <p:tavLst>
                                        <p:tav>
                                          <p:val>
                                            <p:strVal val="#ppt_x"/>
                                          </p:val>
                                        </p:tav>
                                        <p:tav tm="100000">
                                          <p:val>
                                            <p:strVal val="#ppt_x"/>
                                          </p:val>
                                        </p:tav>
                                      </p:tavLst>
                                    </p:anim>
                                    <p:anim calcmode="lin" valueType="num">
                                      <p:cBhvr additive="repl">
                                        <p:cTn id="20" dur="500" fill="hold"/>
                                        <p:tgtEl>
                                          <p:spTgt spid="47">
                                            <p:txEl>
                                              <p:pRg st="2" end="2"/>
                                            </p:txEl>
                                          </p:spTgt>
                                        </p:tgtEl>
                                        <p:attrNameLst>
                                          <p:attrName>ppt_y</p:attrName>
                                        </p:attrNameLst>
                                      </p:cBhvr>
                                      <p:tavLst>
                                        <p:tav>
                                          <p:val>
                                            <p:strVal val="1+#ppt_h/2"/>
                                          </p:val>
                                        </p:tav>
                                        <p:tav tm="100000">
                                          <p:val>
                                            <p:strVal val="#ppt_y"/>
                                          </p:val>
                                        </p:tav>
                                      </p:tavLst>
                                    </p:anim>
                                  </p:childTnLst>
                                </p:cTn>
                              </p:par>
                            </p:childTnLst>
                          </p:cTn>
                        </p:par>
                      </p:childTnLst>
                    </p:cTn>
                  </p:par>
                  <p:par>
                    <p:cTn id="21" fill="hold">
                      <p:stCondLst>
                        <p:cond delay="indefinite"/>
                      </p:stCondLst>
                      <p:childTnLst>
                        <p:par>
                          <p:cTn id="22" fill="hold">
                            <p:stCondLst>
                              <p:cond delay="0"/>
                            </p:stCondLst>
                            <p:childTnLst>
                              <p:par>
                                <p:cTn id="23" presetID="2" presetClass="entr" fill="hold" nodeType="clickEffect" presetSubtype="4">
                                  <p:stCondLst>
                                    <p:cond delay="0"/>
                                  </p:stCondLst>
                                  <p:childTnLst>
                                    <p:set>
                                      <p:cBhvr>
                                        <p:cTn id="24" dur="1" fill="hold">
                                          <p:stCondLst>
                                            <p:cond delay="0"/>
                                          </p:stCondLst>
                                        </p:cTn>
                                        <p:tgtEl>
                                          <p:spTgt spid="47">
                                            <p:txEl>
                                              <p:pRg st="3" end="3"/>
                                            </p:txEl>
                                          </p:spTgt>
                                        </p:tgtEl>
                                        <p:attrNameLst>
                                          <p:attrName>style.visibility</p:attrName>
                                        </p:attrNameLst>
                                      </p:cBhvr>
                                      <p:to>
                                        <p:strVal val="visible"/>
                                      </p:to>
                                    </p:set>
                                    <p:anim calcmode="lin" valueType="num">
                                      <p:cBhvr additive="repl">
                                        <p:cTn id="25" dur="500" fill="hold"/>
                                        <p:tgtEl>
                                          <p:spTgt spid="47">
                                            <p:txEl>
                                              <p:pRg st="3" end="3"/>
                                            </p:txEl>
                                          </p:spTgt>
                                        </p:tgtEl>
                                        <p:attrNameLst>
                                          <p:attrName>ppt_x</p:attrName>
                                        </p:attrNameLst>
                                      </p:cBhvr>
                                      <p:tavLst>
                                        <p:tav>
                                          <p:val>
                                            <p:strVal val="#ppt_x"/>
                                          </p:val>
                                        </p:tav>
                                        <p:tav tm="100000">
                                          <p:val>
                                            <p:strVal val="#ppt_x"/>
                                          </p:val>
                                        </p:tav>
                                      </p:tavLst>
                                    </p:anim>
                                    <p:anim calcmode="lin" valueType="num">
                                      <p:cBhvr additive="repl">
                                        <p:cTn id="26" dur="500" fill="hold"/>
                                        <p:tgtEl>
                                          <p:spTgt spid="47">
                                            <p:txEl>
                                              <p:pRg st="3" end="3"/>
                                            </p:txEl>
                                          </p:spTgt>
                                        </p:tgtEl>
                                        <p:attrNameLst>
                                          <p:attrName>ppt_y</p:attrName>
                                        </p:attrNameLst>
                                      </p:cBhvr>
                                      <p:tavLst>
                                        <p:tav>
                                          <p:val>
                                            <p:strVal val="1+#ppt_h/2"/>
                                          </p:val>
                                        </p:tav>
                                        <p:tav tm="100000">
                                          <p:val>
                                            <p:strVal val="#ppt_y"/>
                                          </p:val>
                                        </p:tav>
                                      </p:tavLst>
                                    </p:anim>
                                  </p:childTnLst>
                                </p:cTn>
                              </p:par>
                            </p:childTnLst>
                          </p:cTn>
                        </p:par>
                      </p:childTnLst>
                    </p:cTn>
                  </p:par>
                  <p:par>
                    <p:cTn id="27" fill="hold">
                      <p:stCondLst>
                        <p:cond delay="indefinite"/>
                      </p:stCondLst>
                      <p:childTnLst>
                        <p:par>
                          <p:cTn id="28" fill="hold">
                            <p:stCondLst>
                              <p:cond delay="0"/>
                            </p:stCondLst>
                            <p:childTnLst>
                              <p:par>
                                <p:cTn id="29" presetID="2" presetClass="entr" fill="hold" nodeType="clickEffect" presetSubtype="4">
                                  <p:stCondLst>
                                    <p:cond delay="0"/>
                                  </p:stCondLst>
                                  <p:childTnLst>
                                    <p:set>
                                      <p:cBhvr>
                                        <p:cTn id="30" dur="1" fill="hold">
                                          <p:stCondLst>
                                            <p:cond delay="0"/>
                                          </p:stCondLst>
                                        </p:cTn>
                                        <p:tgtEl>
                                          <p:spTgt spid="47">
                                            <p:txEl>
                                              <p:pRg st="4" end="4"/>
                                            </p:txEl>
                                          </p:spTgt>
                                        </p:tgtEl>
                                        <p:attrNameLst>
                                          <p:attrName>style.visibility</p:attrName>
                                        </p:attrNameLst>
                                      </p:cBhvr>
                                      <p:to>
                                        <p:strVal val="visible"/>
                                      </p:to>
                                    </p:set>
                                    <p:anim calcmode="lin" valueType="num">
                                      <p:cBhvr additive="repl">
                                        <p:cTn id="31" dur="500" fill="hold"/>
                                        <p:tgtEl>
                                          <p:spTgt spid="47">
                                            <p:txEl>
                                              <p:pRg st="4" end="4"/>
                                            </p:txEl>
                                          </p:spTgt>
                                        </p:tgtEl>
                                        <p:attrNameLst>
                                          <p:attrName>ppt_x</p:attrName>
                                        </p:attrNameLst>
                                      </p:cBhvr>
                                      <p:tavLst>
                                        <p:tav>
                                          <p:val>
                                            <p:strVal val="#ppt_x"/>
                                          </p:val>
                                        </p:tav>
                                        <p:tav tm="100000">
                                          <p:val>
                                            <p:strVal val="#ppt_x"/>
                                          </p:val>
                                        </p:tav>
                                      </p:tavLst>
                                    </p:anim>
                                    <p:anim calcmode="lin" valueType="num">
                                      <p:cBhvr additive="repl">
                                        <p:cTn id="32" dur="500" fill="hold"/>
                                        <p:tgtEl>
                                          <p:spTgt spid="47">
                                            <p:txEl>
                                              <p:pRg st="4" end="4"/>
                                            </p:txEl>
                                          </p:spTgt>
                                        </p:tgtEl>
                                        <p:attrNameLst>
                                          <p:attrName>ppt_y</p:attrName>
                                        </p:attrNameLst>
                                      </p:cBhvr>
                                      <p:tavLst>
                                        <p:tav>
                                          <p:val>
                                            <p:strVal val="1+#ppt_h/2"/>
                                          </p:val>
                                        </p:tav>
                                        <p:tav tm="100000">
                                          <p:val>
                                            <p:strVal val="#ppt_y"/>
                                          </p:val>
                                        </p:tav>
                                      </p:tavLst>
                                    </p:anim>
                                  </p:childTnLst>
                                </p:cTn>
                              </p:par>
                            </p:childTnLst>
                          </p:cTn>
                        </p:par>
                      </p:childTnLst>
                    </p:cTn>
                  </p:par>
                  <p:par>
                    <p:cTn id="33" fill="hold">
                      <p:stCondLst>
                        <p:cond delay="indefinite"/>
                      </p:stCondLst>
                      <p:childTnLst>
                        <p:par>
                          <p:cTn id="34" fill="hold">
                            <p:stCondLst>
                              <p:cond delay="0"/>
                            </p:stCondLst>
                            <p:childTnLst>
                              <p:par>
                                <p:cTn id="35" presetID="2" presetClass="entr" fill="hold" nodeType="clickEffect" presetSubtype="4">
                                  <p:stCondLst>
                                    <p:cond delay="0"/>
                                  </p:stCondLst>
                                  <p:childTnLst>
                                    <p:set>
                                      <p:cBhvr>
                                        <p:cTn id="36" dur="1" fill="hold">
                                          <p:stCondLst>
                                            <p:cond delay="0"/>
                                          </p:stCondLst>
                                        </p:cTn>
                                        <p:tgtEl>
                                          <p:spTgt spid="47">
                                            <p:txEl>
                                              <p:pRg st="5" end="5"/>
                                            </p:txEl>
                                          </p:spTgt>
                                        </p:tgtEl>
                                        <p:attrNameLst>
                                          <p:attrName>style.visibility</p:attrName>
                                        </p:attrNameLst>
                                      </p:cBhvr>
                                      <p:to>
                                        <p:strVal val="visible"/>
                                      </p:to>
                                    </p:set>
                                    <p:anim calcmode="lin" valueType="num">
                                      <p:cBhvr additive="repl">
                                        <p:cTn id="37" dur="500" fill="hold"/>
                                        <p:tgtEl>
                                          <p:spTgt spid="47">
                                            <p:txEl>
                                              <p:pRg st="5" end="5"/>
                                            </p:txEl>
                                          </p:spTgt>
                                        </p:tgtEl>
                                        <p:attrNameLst>
                                          <p:attrName>ppt_x</p:attrName>
                                        </p:attrNameLst>
                                      </p:cBhvr>
                                      <p:tavLst>
                                        <p:tav>
                                          <p:val>
                                            <p:strVal val="#ppt_x"/>
                                          </p:val>
                                        </p:tav>
                                        <p:tav tm="100000">
                                          <p:val>
                                            <p:strVal val="#ppt_x"/>
                                          </p:val>
                                        </p:tav>
                                      </p:tavLst>
                                    </p:anim>
                                    <p:anim calcmode="lin" valueType="num">
                                      <p:cBhvr additive="repl">
                                        <p:cTn id="38" dur="500" fill="hold"/>
                                        <p:tgtEl>
                                          <p:spTgt spid="47">
                                            <p:txEl>
                                              <p:pRg st="5" end="5"/>
                                            </p:txEl>
                                          </p:spTgt>
                                        </p:tgtEl>
                                        <p:attrNameLst>
                                          <p:attrName>ppt_y</p:attrName>
                                        </p:attrNameLst>
                                      </p:cBhvr>
                                      <p:tavLst>
                                        <p:tav>
                                          <p:val>
                                            <p:strVal val="1+#ppt_h/2"/>
                                          </p:val>
                                        </p:tav>
                                        <p:tav tm="100000">
                                          <p:val>
                                            <p:strVal val="#ppt_y"/>
                                          </p:val>
                                        </p:tav>
                                      </p:tavLst>
                                    </p:anim>
                                  </p:childTnLst>
                                </p:cTn>
                              </p:par>
                            </p:childTnLst>
                          </p:cTn>
                        </p:par>
                      </p:childTnLst>
                    </p:cTn>
                  </p:par>
                  <p:par>
                    <p:cTn id="39" fill="hold">
                      <p:stCondLst>
                        <p:cond delay="indefinite"/>
                      </p:stCondLst>
                      <p:childTnLst>
                        <p:par>
                          <p:cTn id="40" fill="hold">
                            <p:stCondLst>
                              <p:cond delay="0"/>
                            </p:stCondLst>
                            <p:childTnLst>
                              <p:par>
                                <p:cTn id="41" presetID="2" presetClass="entr" fill="hold" nodeType="clickEffect" presetSubtype="4">
                                  <p:stCondLst>
                                    <p:cond delay="0"/>
                                  </p:stCondLst>
                                  <p:childTnLst>
                                    <p:set>
                                      <p:cBhvr>
                                        <p:cTn id="42" dur="1" fill="hold">
                                          <p:stCondLst>
                                            <p:cond delay="0"/>
                                          </p:stCondLst>
                                        </p:cTn>
                                        <p:tgtEl>
                                          <p:spTgt spid="47">
                                            <p:txEl>
                                              <p:pRg st="6" end="6"/>
                                            </p:txEl>
                                          </p:spTgt>
                                        </p:tgtEl>
                                        <p:attrNameLst>
                                          <p:attrName>style.visibility</p:attrName>
                                        </p:attrNameLst>
                                      </p:cBhvr>
                                      <p:to>
                                        <p:strVal val="visible"/>
                                      </p:to>
                                    </p:set>
                                    <p:anim calcmode="lin" valueType="num">
                                      <p:cBhvr additive="repl">
                                        <p:cTn id="43" dur="500" fill="hold"/>
                                        <p:tgtEl>
                                          <p:spTgt spid="47">
                                            <p:txEl>
                                              <p:pRg st="6" end="6"/>
                                            </p:txEl>
                                          </p:spTgt>
                                        </p:tgtEl>
                                        <p:attrNameLst>
                                          <p:attrName>ppt_x</p:attrName>
                                        </p:attrNameLst>
                                      </p:cBhvr>
                                      <p:tavLst>
                                        <p:tav>
                                          <p:val>
                                            <p:strVal val="#ppt_x"/>
                                          </p:val>
                                        </p:tav>
                                        <p:tav tm="100000">
                                          <p:val>
                                            <p:strVal val="#ppt_x"/>
                                          </p:val>
                                        </p:tav>
                                      </p:tavLst>
                                    </p:anim>
                                    <p:anim calcmode="lin" valueType="num">
                                      <p:cBhvr additive="repl">
                                        <p:cTn id="44" dur="500" fill="hold"/>
                                        <p:tgtEl>
                                          <p:spTgt spid="47">
                                            <p:txEl>
                                              <p:pRg st="6" end="6"/>
                                            </p:txEl>
                                          </p:spTgt>
                                        </p:tgtEl>
                                        <p:attrNameLst>
                                          <p:attrName>ppt_y</p:attrName>
                                        </p:attrNameLst>
                                      </p:cBhvr>
                                      <p:tavLst>
                                        <p:tav>
                                          <p:val>
                                            <p:strVal val="1+#ppt_h/2"/>
                                          </p:val>
                                        </p:tav>
                                        <p:tav tm="100000">
                                          <p:val>
                                            <p:strVal val="#ppt_y"/>
                                          </p:val>
                                        </p:tav>
                                      </p:tavLst>
                                    </p:anim>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8.xml><?xml version="1.0" encoding="utf-8"?>
<p:sld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bg>
      <p:bgPr>
        <a:solidFill>
          <a:schemeClr val="lt1"/>
        </a:solidFill>
      </p:bgPr>
    </p:bg>
    <p:spTree>
      <p:nvGrpSpPr>
        <p:cNvPr id="1" name=""/>
        <p:cNvGrpSpPr/>
        <p:nvPr/>
      </p:nvGrpSpPr>
      <p:grpSpPr>
        <a:xfrm>
          <a:off x="0" y="0"/>
          <a:ext cx="0" cy="0"/>
          <a:chOff x="0" y="0"/>
          <a:chExt cx="0" cy="0"/>
        </a:xfrm>
      </p:grpSpPr>
      <p:sp>
        <p:nvSpPr>
          <p:cNvPr id="51" name="PlaceHolder 1"/>
          <p:cNvSpPr>
            <a:spLocks noGrp="1"/>
          </p:cNvSpPr>
          <p:nvPr>
            <p:ph type="title"/>
          </p:nvPr>
        </p:nvSpPr>
        <p:spPr>
          <a:xfrm>
            <a:off x="819360" y="0"/>
            <a:ext cx="7865640" cy="1141200"/>
          </a:xfrm>
          <a:prstGeom prst="rect">
            <a:avLst/>
          </a:prstGeom>
          <a:noFill/>
          <a:ln w="0">
            <a:noFill/>
          </a:ln>
        </p:spPr>
        <p:txBody>
          <a:bodyPr lIns="90000" tIns="46800" rIns="90000" bIns="46800" anchor="ctr">
            <a:noAutofit/>
          </a:bodyPr>
          <a:p>
            <a:pPr indent="0" algn="just" defTabSz="914400">
              <a:lnSpc>
                <a:spcPct val="100000"/>
              </a:lnSpc>
              <a:spcBef>
                <a:spcPts val="62"/>
              </a:spcBef>
              <a:spcAft>
                <a:spcPts val="62"/>
              </a:spcAft>
              <a:buNone/>
              <a:tabLst>
                <a:tab pos="0" algn="l"/>
              </a:tabLst>
            </a:pPr>
            <a:r>
              <a:rPr lang="en-US" sz="2800" b="1" u="none" strike="noStrike">
                <a:solidFill>
                  <a:srgbClr val="333399"/>
                </a:solidFill>
                <a:effectLst/>
                <a:uFillTx/>
                <a:latin typeface="Arial"/>
                <a:ea typeface="DejaVu Sans"/>
              </a:rPr>
              <a:t>Treatment of the various parts in case of a journal with complex structure </a:t>
            </a:r>
            <a:r>
              <a:rPr lang="en-US" sz="1800" b="1" u="none" strike="noStrike">
                <a:solidFill>
                  <a:srgbClr val="333399"/>
                </a:solidFill>
                <a:effectLst/>
                <a:uFillTx/>
                <a:latin typeface="Arial"/>
                <a:ea typeface="DejaVu Sans"/>
              </a:rPr>
              <a:t>(III)</a:t>
            </a:r>
            <a:endParaRPr lang="it-IT" sz="1800" b="0" u="none" strike="noStrike">
              <a:solidFill>
                <a:srgbClr val="000000"/>
              </a:solidFill>
              <a:effectLst/>
              <a:uFillTx/>
              <a:latin typeface="Arial"/>
            </a:endParaRPr>
          </a:p>
        </p:txBody>
      </p:sp>
      <p:sp>
        <p:nvSpPr>
          <p:cNvPr id="52" name="PlaceHolder 2"/>
          <p:cNvSpPr>
            <a:spLocks noGrp="1"/>
          </p:cNvSpPr>
          <p:nvPr>
            <p:ph/>
          </p:nvPr>
        </p:nvSpPr>
        <p:spPr>
          <a:xfrm>
            <a:off x="468360" y="1700280"/>
            <a:ext cx="8227800" cy="4524120"/>
          </a:xfrm>
          <a:prstGeom prst="rect">
            <a:avLst/>
          </a:prstGeom>
          <a:noFill/>
          <a:ln w="0">
            <a:noFill/>
          </a:ln>
        </p:spPr>
        <p:txBody>
          <a:bodyPr lIns="90000" tIns="46800" rIns="90000" bIns="46800" anchor="t">
            <a:normAutofit/>
          </a:bodyPr>
          <a:p>
            <a:pPr marL="328680" indent="-328680" algn="just" defTabSz="914400">
              <a:lnSpc>
                <a:spcPct val="150000"/>
              </a:lnSpc>
              <a:spcBef>
                <a:spcPts val="462"/>
              </a:spcBef>
              <a:spcAft>
                <a:spcPts val="62"/>
              </a:spcAft>
              <a:buClr>
                <a:srgbClr val="333399"/>
              </a:buClr>
              <a:buSzPct val="135000"/>
              <a:buFont typeface="Wingdings" charset="2"/>
              <a:buChar char=""/>
              <a:tabLst>
                <a:tab pos="328680" algn="l"/>
                <a:tab pos="433440" algn="l"/>
                <a:tab pos="882720" algn="l"/>
                <a:tab pos="1332000" algn="l"/>
                <a:tab pos="1781280" algn="l"/>
                <a:tab pos="2230560" algn="l"/>
                <a:tab pos="2679840" algn="l"/>
                <a:tab pos="3129120" algn="l"/>
                <a:tab pos="3578400" algn="l"/>
                <a:tab pos="4027320" algn="l"/>
                <a:tab pos="4476600" algn="l"/>
                <a:tab pos="4925880" algn="l"/>
                <a:tab pos="5375160" algn="l"/>
                <a:tab pos="5824440" algn="l"/>
                <a:tab pos="6273720" algn="l"/>
                <a:tab pos="6723000" algn="l"/>
                <a:tab pos="7172280" algn="l"/>
                <a:tab pos="7621560" algn="l"/>
                <a:tab pos="8070840" algn="l"/>
                <a:tab pos="8520120" algn="l"/>
                <a:tab pos="8969400" algn="l"/>
                <a:tab pos="8985240" algn="l"/>
                <a:tab pos="9434520" algn="l"/>
                <a:tab pos="9883800" algn="l"/>
                <a:tab pos="10333080" algn="l"/>
                <a:tab pos="10782360" algn="l"/>
              </a:tabLst>
            </a:pPr>
            <a:r>
              <a:rPr lang="en-US" sz="1600" b="1" u="none" strike="noStrike">
                <a:solidFill>
                  <a:srgbClr val="000000"/>
                </a:solidFill>
                <a:effectLst/>
                <a:uFillTx/>
                <a:latin typeface="Arial"/>
                <a:ea typeface="Verdana"/>
              </a:rPr>
              <a:t>Bibliographies and lists of books received</a:t>
            </a:r>
            <a:r>
              <a:rPr lang="en-US" sz="1600" b="0" u="none" strike="noStrike">
                <a:solidFill>
                  <a:srgbClr val="000000"/>
                </a:solidFill>
                <a:effectLst/>
                <a:uFillTx/>
                <a:latin typeface="Arial"/>
                <a:ea typeface="Verdana"/>
              </a:rPr>
              <a:t>: make a new card only for those titles that have never appeared in previous volumes of «Medioevo latino»</a:t>
            </a:r>
            <a:endParaRPr lang="it-IT" sz="1600" b="0" u="none" strike="noStrike">
              <a:solidFill>
                <a:srgbClr val="000000"/>
              </a:solidFill>
              <a:effectLst/>
              <a:uFillTx/>
              <a:latin typeface="Arial"/>
            </a:endParaRPr>
          </a:p>
          <a:p>
            <a:pPr marL="343080" indent="-328680" algn="just" defTabSz="914400">
              <a:lnSpc>
                <a:spcPct val="150000"/>
              </a:lnSpc>
              <a:spcBef>
                <a:spcPts val="462"/>
              </a:spcBef>
              <a:spcAft>
                <a:spcPts val="62"/>
              </a:spcAft>
              <a:buNone/>
              <a:tabLst>
                <a:tab pos="0" algn="l"/>
              </a:tabLst>
            </a:pPr>
            <a:endParaRPr lang="it-IT" sz="1600" b="0" u="none" strike="noStrike">
              <a:solidFill>
                <a:srgbClr val="000000"/>
              </a:solidFill>
              <a:effectLst/>
              <a:uFillTx/>
              <a:latin typeface="Arial"/>
            </a:endParaRPr>
          </a:p>
          <a:p>
            <a:pPr marL="328680" indent="-328680" algn="just" defTabSz="914400">
              <a:lnSpc>
                <a:spcPct val="150000"/>
              </a:lnSpc>
              <a:spcBef>
                <a:spcPts val="462"/>
              </a:spcBef>
              <a:spcAft>
                <a:spcPts val="62"/>
              </a:spcAft>
              <a:buClr>
                <a:srgbClr val="333399"/>
              </a:buClr>
              <a:buSzPct val="135000"/>
              <a:buFont typeface="Wingdings" charset="2"/>
              <a:buChar char=""/>
              <a:tabLst>
                <a:tab pos="328680" algn="l"/>
                <a:tab pos="433440" algn="l"/>
                <a:tab pos="882720" algn="l"/>
                <a:tab pos="1332000" algn="l"/>
                <a:tab pos="1781280" algn="l"/>
                <a:tab pos="2230560" algn="l"/>
                <a:tab pos="2679840" algn="l"/>
                <a:tab pos="3129120" algn="l"/>
                <a:tab pos="3578400" algn="l"/>
                <a:tab pos="4027320" algn="l"/>
                <a:tab pos="4476600" algn="l"/>
                <a:tab pos="4925880" algn="l"/>
                <a:tab pos="5375160" algn="l"/>
                <a:tab pos="5824440" algn="l"/>
                <a:tab pos="6273720" algn="l"/>
                <a:tab pos="6723000" algn="l"/>
                <a:tab pos="7172280" algn="l"/>
                <a:tab pos="7621560" algn="l"/>
                <a:tab pos="8070840" algn="l"/>
                <a:tab pos="8520120" algn="l"/>
                <a:tab pos="8969400" algn="l"/>
                <a:tab pos="8985240" algn="l"/>
                <a:tab pos="9434520" algn="l"/>
                <a:tab pos="9883800" algn="l"/>
                <a:tab pos="10333080" algn="l"/>
                <a:tab pos="10782360" algn="l"/>
              </a:tabLst>
            </a:pPr>
            <a:r>
              <a:rPr lang="en-US" sz="1600" b="1" u="none" strike="noStrike">
                <a:solidFill>
                  <a:srgbClr val="000000"/>
                </a:solidFill>
                <a:effectLst/>
                <a:uFillTx/>
                <a:latin typeface="Arial"/>
                <a:ea typeface="Verdana"/>
              </a:rPr>
              <a:t>Advertising of publishers</a:t>
            </a:r>
            <a:r>
              <a:rPr lang="en-US" sz="1600" b="0" u="none" strike="noStrike">
                <a:solidFill>
                  <a:srgbClr val="000000"/>
                </a:solidFill>
                <a:effectLst/>
                <a:uFillTx/>
                <a:latin typeface="Arial"/>
                <a:ea typeface="Verdana"/>
              </a:rPr>
              <a:t>: make a new card only for those titles that have never appeared in previous volumes of «Medioevo latino» (if there is a presentation, an abstract is to be made)</a:t>
            </a:r>
            <a:endParaRPr lang="it-IT" sz="1600" b="0" u="none" strike="noStrike">
              <a:solidFill>
                <a:srgbClr val="000000"/>
              </a:solidFill>
              <a:effectLst/>
              <a:uFillTx/>
              <a:latin typeface="Arial"/>
            </a:endParaRPr>
          </a:p>
          <a:p>
            <a:pPr marL="341280" indent="-328680" algn="l" defTabSz="914400">
              <a:lnSpc>
                <a:spcPct val="100000"/>
              </a:lnSpc>
              <a:spcBef>
                <a:spcPts val="462"/>
              </a:spcBef>
              <a:spcAft>
                <a:spcPts val="62"/>
              </a:spcAft>
              <a:buNone/>
              <a:tabLst>
                <a:tab pos="0" algn="l"/>
              </a:tabLst>
            </a:pPr>
            <a:endParaRPr lang="it-IT" sz="1600" b="0" u="none" strike="noStrike">
              <a:solidFill>
                <a:srgbClr val="000000"/>
              </a:solidFill>
              <a:effectLst/>
              <a:uFillTx/>
              <a:latin typeface="Arial"/>
            </a:endParaRPr>
          </a:p>
        </p:txBody>
      </p:sp>
      <p:sp>
        <p:nvSpPr>
          <p:cNvPr id="53" name="Rectangle 3"/>
          <p:cNvSpPr/>
          <p:nvPr/>
        </p:nvSpPr>
        <p:spPr>
          <a:xfrm>
            <a:off x="0" y="6180840"/>
            <a:ext cx="9142200" cy="675360"/>
          </a:xfrm>
          <a:prstGeom prst="rect">
            <a:avLst/>
          </a:prstGeom>
          <a:solidFill>
            <a:srgbClr val="0369A3"/>
          </a:solidFill>
          <a:ln>
            <a:noFill/>
          </a:ln>
        </p:spPr>
        <p:style>
          <a:lnRef idx="2">
            <a:schemeClr val="accent2">
              <a:shade val="15000"/>
            </a:schemeClr>
          </a:lnRef>
          <a:fillRef idx="1">
            <a:schemeClr val="accent2"/>
          </a:fillRef>
          <a:effectRef idx="0">
            <a:schemeClr val="accent2"/>
          </a:effectRef>
          <a:fontRef idx="minor"/>
        </p:style>
        <p:txBody>
          <a:bodyPr lIns="90000" tIns="45000" rIns="90000" bIns="45000" anchor="ctr">
            <a:noAutofit/>
          </a:bodyPr>
          <a:p>
            <a:endParaRPr lang="en-US" sz="1800" b="0" u="none" strike="noStrike">
              <a:solidFill>
                <a:schemeClr val="lt1"/>
              </a:solidFill>
              <a:effectLst/>
              <a:uFillTx/>
              <a:latin typeface="Arial"/>
            </a:endParaRPr>
          </a:p>
        </p:txBody>
      </p:sp>
      <p:sp>
        <p:nvSpPr>
          <p:cNvPr id="54" name="PlaceHolder 3"/>
          <p:cNvSpPr>
            <a:spLocks noGrp="1"/>
          </p:cNvSpPr>
          <p:nvPr>
            <p:ph type="sldNum" idx="13"/>
          </p:nvPr>
        </p:nvSpPr>
        <p:spPr>
          <a:xfrm>
            <a:off x="6132960" y="6318720"/>
            <a:ext cx="2469600" cy="399960"/>
          </a:xfrm>
          <a:prstGeom prst="rect">
            <a:avLst/>
          </a:prstGeom>
          <a:noFill/>
          <a:ln w="0">
            <a:noFill/>
          </a:ln>
        </p:spPr>
        <p:txBody>
          <a:bodyPr lIns="90000" tIns="46800" rIns="90000" bIns="46800" anchor="t">
            <a:noAutofit/>
          </a:bodyPr>
          <a:lstStyle>
            <a:lvl1pPr indent="0" algn="r" defTabSz="914400">
              <a:lnSpc>
                <a:spcPct val="100000"/>
              </a:lnSpc>
              <a:spcBef>
                <a:spcPts val="62"/>
              </a:spcBef>
              <a:spcAft>
                <a:spcPts val="62"/>
              </a:spcAft>
              <a:buNone/>
              <a:tabLst>
                <a:tab pos="0" algn="l"/>
              </a:tabLst>
              <a:defRPr lang="en-US" sz="1800" b="0" i="1" u="none" strike="noStrike">
                <a:solidFill>
                  <a:schemeClr val="lt1"/>
                </a:solidFill>
                <a:effectLst/>
                <a:uFillTx/>
                <a:latin typeface="Arial"/>
                <a:ea typeface="DejaVu Sans"/>
              </a:defRPr>
            </a:lvl1pPr>
          </a:lstStyle>
          <a:p>
            <a:pPr indent="0" algn="r" defTabSz="914400">
              <a:lnSpc>
                <a:spcPct val="100000"/>
              </a:lnSpc>
              <a:spcBef>
                <a:spcPts val="62"/>
              </a:spcBef>
              <a:spcAft>
                <a:spcPts val="62"/>
              </a:spcAft>
              <a:buNone/>
              <a:tabLst>
                <a:tab pos="0" algn="l"/>
              </a:tabLst>
            </a:pPr>
            <a:r>
              <a:rPr lang="en-US" sz="1800" b="0" i="1" u="none" strike="noStrike">
                <a:solidFill>
                  <a:schemeClr val="lt1"/>
                </a:solidFill>
                <a:effectLst/>
                <a:uFillTx/>
                <a:latin typeface="Arial"/>
                <a:ea typeface="DejaVu Sans"/>
              </a:rPr>
              <a:t>Medioevo latino #</a:t>
            </a:r>
            <a:fld id="{396A105E-FF06-40F4-86E3-C0D4F9A958C4}" type="slidenum">
              <a:rPr lang="en-US" sz="1800" b="0" i="1" u="none" strike="noStrike">
                <a:solidFill>
                  <a:schemeClr val="lt1"/>
                </a:solidFill>
                <a:effectLst/>
                <a:uFillTx/>
                <a:latin typeface="Arial"/>
                <a:ea typeface="DejaVu Sans"/>
              </a:rPr>
              <a:t>8</a:t>
            </a:fld>
            <a:endParaRPr lang="it-IT" sz="1800" b="0" u="none" strike="noStrike">
              <a:solidFill>
                <a:srgbClr val="000000"/>
              </a:solidFill>
              <a:effectLst/>
              <a:uFillTx/>
              <a:latin typeface="Times New Roman"/>
            </a:endParaRPr>
          </a:p>
        </p:txBody>
      </p:sp>
      <p:pic>
        <p:nvPicPr>
          <p:cNvPr id="55" name="Picture 6" descr="A circular object with a drawing of a monkey&#10;&#10;AI-generated content may be incorrect."/>
          <p:cNvPicPr/>
          <p:nvPr/>
        </p:nvPicPr>
        <p:blipFill>
          <a:blip r:embed="rId1"/>
          <a:stretch/>
        </p:blipFill>
        <p:spPr>
          <a:xfrm>
            <a:off x="468360" y="6244200"/>
            <a:ext cx="555120" cy="548640"/>
          </a:xfrm>
          <a:prstGeom prst="rect">
            <a:avLst/>
          </a:prstGeom>
          <a:noFill/>
          <a:ln w="0">
            <a:noFill/>
          </a:ln>
        </p:spPr>
      </p:pic>
    </p:spTree>
  </p:cSld>
  <mc:AlternateContent>
    <mc:Choice Requires="p14">
      <p:transition spd="slow" p14:dur="2000"/>
    </mc:Choice>
    <mc:Fallback>
      <p:transition spd="slow"/>
    </mc:Fallback>
  </mc:AlternateContent>
</p:sld>
</file>

<file path=ppt/slides/slide9.xml><?xml version="1.0" encoding="utf-8"?>
<p:sld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bg>
      <p:bgPr>
        <a:solidFill>
          <a:schemeClr val="lt1"/>
        </a:solidFill>
      </p:bgPr>
    </p:bg>
    <p:spTree>
      <p:nvGrpSpPr>
        <p:cNvPr id="1" name=""/>
        <p:cNvGrpSpPr/>
        <p:nvPr/>
      </p:nvGrpSpPr>
      <p:grpSpPr>
        <a:xfrm>
          <a:off x="0" y="0"/>
          <a:ext cx="0" cy="0"/>
          <a:chOff x="0" y="0"/>
          <a:chExt cx="0" cy="0"/>
        </a:xfrm>
      </p:grpSpPr>
      <p:sp>
        <p:nvSpPr>
          <p:cNvPr id="56" name="PlaceHolder 1"/>
          <p:cNvSpPr>
            <a:spLocks noGrp="1"/>
          </p:cNvSpPr>
          <p:nvPr>
            <p:ph type="title"/>
          </p:nvPr>
        </p:nvSpPr>
        <p:spPr>
          <a:xfrm>
            <a:off x="869400" y="63720"/>
            <a:ext cx="7815600" cy="779760"/>
          </a:xfrm>
          <a:prstGeom prst="rect">
            <a:avLst/>
          </a:prstGeom>
          <a:noFill/>
          <a:ln w="0">
            <a:noFill/>
          </a:ln>
        </p:spPr>
        <p:txBody>
          <a:bodyPr lIns="90000" tIns="46800" rIns="90000" bIns="46800" anchor="ctr">
            <a:noAutofit/>
          </a:bodyPr>
          <a:p>
            <a:pPr indent="0" algn="just" defTabSz="914400">
              <a:lnSpc>
                <a:spcPct val="100000"/>
              </a:lnSpc>
              <a:spcBef>
                <a:spcPts val="62"/>
              </a:spcBef>
              <a:spcAft>
                <a:spcPts val="62"/>
              </a:spcAft>
              <a:buNone/>
              <a:tabLst>
                <a:tab pos="0" algn="l"/>
              </a:tabLst>
            </a:pPr>
            <a:r>
              <a:rPr lang="en-GB" sz="2400" b="1" u="none" strike="noStrike">
                <a:solidFill>
                  <a:srgbClr val="333399"/>
                </a:solidFill>
                <a:effectLst/>
                <a:uFillTx/>
                <a:latin typeface="Arial"/>
                <a:ea typeface="DejaVu Sans"/>
              </a:rPr>
              <a:t>Treatment </a:t>
            </a:r>
            <a:r>
              <a:rPr lang="en-US" sz="2400" b="1" u="none" strike="noStrike">
                <a:solidFill>
                  <a:srgbClr val="333399"/>
                </a:solidFill>
                <a:effectLst/>
                <a:uFillTx/>
                <a:latin typeface="Arial"/>
                <a:ea typeface="DejaVu Sans"/>
              </a:rPr>
              <a:t>of monographs and miscellaneous works</a:t>
            </a:r>
            <a:endParaRPr lang="it-IT" sz="2400" b="0" u="none" strike="noStrike">
              <a:solidFill>
                <a:srgbClr val="000000"/>
              </a:solidFill>
              <a:effectLst/>
              <a:uFillTx/>
              <a:latin typeface="Arial"/>
            </a:endParaRPr>
          </a:p>
        </p:txBody>
      </p:sp>
      <p:sp>
        <p:nvSpPr>
          <p:cNvPr id="57" name="PlaceHolder 2"/>
          <p:cNvSpPr>
            <a:spLocks noGrp="1"/>
          </p:cNvSpPr>
          <p:nvPr>
            <p:ph/>
          </p:nvPr>
        </p:nvSpPr>
        <p:spPr>
          <a:xfrm>
            <a:off x="457200" y="1110240"/>
            <a:ext cx="8227800" cy="5014080"/>
          </a:xfrm>
          <a:prstGeom prst="rect">
            <a:avLst/>
          </a:prstGeom>
          <a:noFill/>
          <a:ln w="0">
            <a:noFill/>
          </a:ln>
        </p:spPr>
        <p:txBody>
          <a:bodyPr lIns="90000" tIns="46800" rIns="90000" bIns="46800" anchor="t">
            <a:normAutofit/>
          </a:bodyPr>
          <a:p>
            <a:pPr marL="343080" indent="-328680" algn="just" defTabSz="914400">
              <a:lnSpc>
                <a:spcPct val="150000"/>
              </a:lnSpc>
              <a:spcBef>
                <a:spcPts val="462"/>
              </a:spcBef>
              <a:spcAft>
                <a:spcPts val="62"/>
              </a:spcAft>
              <a:buNone/>
              <a:tabLst>
                <a:tab pos="0" algn="l"/>
              </a:tabLst>
            </a:pPr>
            <a:r>
              <a:rPr lang="en-US" sz="1400" b="0" u="none" strike="noStrike">
                <a:solidFill>
                  <a:srgbClr val="000000"/>
                </a:solidFill>
                <a:effectLst/>
                <a:uFillTx/>
                <a:latin typeface="Arial"/>
                <a:ea typeface="DejaVu Sans"/>
              </a:rPr>
              <a:t>	</a:t>
            </a:r>
            <a:r>
              <a:rPr lang="en-US" sz="1600" b="0" u="none" strike="noStrike">
                <a:solidFill>
                  <a:srgbClr val="000000"/>
                </a:solidFill>
                <a:effectLst/>
                <a:uFillTx/>
                <a:latin typeface="Arial"/>
                <a:ea typeface="DejaVu Sans"/>
              </a:rPr>
              <a:t>The information about books and miscellaneous works in «Medioevo latino» comes from journals (in the sections relating to reviews, bibliography, lists of books received, advertising of publishers) and the direct reading of books sent to the editorial staff (Redazione centrale) by publishing houses</a:t>
            </a:r>
            <a:endParaRPr lang="it-IT" sz="1600" b="0" u="none" strike="noStrike">
              <a:solidFill>
                <a:srgbClr val="000000"/>
              </a:solidFill>
              <a:effectLst/>
              <a:uFillTx/>
              <a:latin typeface="Arial"/>
            </a:endParaRPr>
          </a:p>
          <a:p>
            <a:pPr marL="343080" indent="-328680" algn="just" defTabSz="914400">
              <a:lnSpc>
                <a:spcPct val="150000"/>
              </a:lnSpc>
              <a:spcBef>
                <a:spcPts val="462"/>
              </a:spcBef>
              <a:spcAft>
                <a:spcPts val="62"/>
              </a:spcAft>
              <a:buNone/>
              <a:tabLst>
                <a:tab pos="0" algn="l"/>
              </a:tabLst>
            </a:pPr>
            <a:endParaRPr lang="it-IT" sz="1600" b="0" u="none" strike="noStrike">
              <a:solidFill>
                <a:srgbClr val="000000"/>
              </a:solidFill>
              <a:effectLst/>
              <a:uFillTx/>
              <a:latin typeface="Arial"/>
            </a:endParaRPr>
          </a:p>
          <a:p>
            <a:pPr marL="343080" indent="-328680" algn="just" defTabSz="914400">
              <a:lnSpc>
                <a:spcPct val="150000"/>
              </a:lnSpc>
              <a:spcBef>
                <a:spcPts val="462"/>
              </a:spcBef>
              <a:spcAft>
                <a:spcPts val="62"/>
              </a:spcAft>
              <a:buNone/>
              <a:tabLst>
                <a:tab pos="0" algn="l"/>
              </a:tabLst>
            </a:pPr>
            <a:r>
              <a:rPr lang="en-US" sz="1600" b="0" u="none" strike="noStrike">
                <a:solidFill>
                  <a:srgbClr val="000000"/>
                </a:solidFill>
                <a:effectLst/>
                <a:uFillTx/>
                <a:latin typeface="Arial"/>
                <a:ea typeface="DejaVu Sans"/>
              </a:rPr>
              <a:t>	</a:t>
            </a:r>
            <a:r>
              <a:rPr lang="en-US" sz="1600" b="0" u="none" strike="noStrike">
                <a:solidFill>
                  <a:srgbClr val="000000"/>
                </a:solidFill>
                <a:effectLst/>
                <a:uFillTx/>
                <a:latin typeface="Arial"/>
                <a:ea typeface="DejaVu Sans"/>
              </a:rPr>
              <a:t>In the first case the information is </a:t>
            </a:r>
            <a:r>
              <a:rPr lang="en-US" sz="1600" b="1" u="none" strike="noStrike">
                <a:solidFill>
                  <a:srgbClr val="000000"/>
                </a:solidFill>
                <a:effectLst/>
                <a:uFillTx/>
                <a:latin typeface="Arial"/>
                <a:ea typeface="DejaVu Sans"/>
              </a:rPr>
              <a:t>indirect</a:t>
            </a:r>
            <a:r>
              <a:rPr lang="en-US" sz="1600" b="0" u="none" strike="noStrike">
                <a:solidFill>
                  <a:srgbClr val="000000"/>
                </a:solidFill>
                <a:effectLst/>
                <a:uFillTx/>
                <a:latin typeface="Arial"/>
                <a:ea typeface="DejaVu Sans"/>
              </a:rPr>
              <a:t>, in the second </a:t>
            </a:r>
            <a:r>
              <a:rPr lang="en-US" sz="1600" b="1" u="none" strike="noStrike">
                <a:solidFill>
                  <a:srgbClr val="000000"/>
                </a:solidFill>
                <a:effectLst/>
                <a:uFillTx/>
                <a:latin typeface="Arial"/>
                <a:ea typeface="DejaVu Sans"/>
              </a:rPr>
              <a:t>direct</a:t>
            </a:r>
            <a:r>
              <a:rPr lang="en-US" sz="1600" b="0" u="none" strike="noStrike">
                <a:solidFill>
                  <a:srgbClr val="000000"/>
                </a:solidFill>
                <a:effectLst/>
                <a:uFillTx/>
                <a:latin typeface="Arial"/>
                <a:ea typeface="DejaVu Sans"/>
              </a:rPr>
              <a:t>.</a:t>
            </a:r>
            <a:endParaRPr lang="it-IT" sz="1600" b="0" u="none" strike="noStrike">
              <a:solidFill>
                <a:srgbClr val="000000"/>
              </a:solidFill>
              <a:effectLst/>
              <a:uFillTx/>
              <a:latin typeface="Arial"/>
            </a:endParaRPr>
          </a:p>
          <a:p>
            <a:pPr marL="343080" indent="-328680" algn="just" defTabSz="914400">
              <a:lnSpc>
                <a:spcPct val="150000"/>
              </a:lnSpc>
              <a:spcBef>
                <a:spcPts val="462"/>
              </a:spcBef>
              <a:spcAft>
                <a:spcPts val="62"/>
              </a:spcAft>
              <a:buNone/>
              <a:tabLst>
                <a:tab pos="0" algn="l"/>
              </a:tabLst>
            </a:pPr>
            <a:r>
              <a:rPr lang="en-US" sz="1600" b="0" u="none" strike="noStrike">
                <a:solidFill>
                  <a:srgbClr val="000000"/>
                </a:solidFill>
                <a:effectLst/>
                <a:uFillTx/>
                <a:latin typeface="Arial"/>
                <a:ea typeface="DejaVu Sans"/>
              </a:rPr>
              <a:t>	</a:t>
            </a:r>
            <a:r>
              <a:rPr lang="en-US" sz="1600" b="0" u="none" strike="noStrike">
                <a:solidFill>
                  <a:srgbClr val="000000"/>
                </a:solidFill>
                <a:effectLst/>
                <a:uFillTx/>
                <a:latin typeface="Arial"/>
                <a:ea typeface="DejaVu Sans"/>
              </a:rPr>
              <a:t>In addition to what was said in relation to treatment of reviews these aspects must be considered:</a:t>
            </a:r>
            <a:endParaRPr lang="it-IT" sz="1600" b="0" u="none" strike="noStrike">
              <a:solidFill>
                <a:srgbClr val="000000"/>
              </a:solidFill>
              <a:effectLst/>
              <a:uFillTx/>
              <a:latin typeface="Arial"/>
            </a:endParaRPr>
          </a:p>
          <a:p>
            <a:pPr marL="728640" lvl="1" indent="-271440" algn="just" defTabSz="914400">
              <a:lnSpc>
                <a:spcPct val="150000"/>
              </a:lnSpc>
              <a:spcBef>
                <a:spcPts val="462"/>
              </a:spcBef>
              <a:spcAft>
                <a:spcPts val="62"/>
              </a:spcAft>
              <a:buSzPct val="103090"/>
              <a:buBlip>
                <a:blip r:embed="rId1"/>
              </a:buBlip>
              <a:tabLst>
                <a:tab pos="0" algn="l"/>
                <a:tab pos="343080" algn="l"/>
                <a:tab pos="900000" algn="l"/>
                <a:tab pos="1814400" algn="l"/>
                <a:tab pos="2728800" algn="l"/>
                <a:tab pos="3643200" algn="l"/>
                <a:tab pos="4557600" algn="l"/>
                <a:tab pos="5472000" algn="l"/>
                <a:tab pos="6386400" algn="l"/>
                <a:tab pos="7300800" algn="l"/>
                <a:tab pos="8215200" algn="l"/>
                <a:tab pos="9129600" algn="l"/>
                <a:tab pos="10044000" algn="l"/>
                <a:tab pos="10320480" algn="l"/>
                <a:tab pos="10769760" algn="l"/>
                <a:tab pos="10771200" algn="l"/>
                <a:tab pos="10772640" algn="l"/>
                <a:tab pos="10774440" algn="l"/>
                <a:tab pos="10775880" algn="l"/>
                <a:tab pos="10777680" algn="l"/>
                <a:tab pos="10779120" algn="l"/>
                <a:tab pos="10780560" algn="l"/>
                <a:tab pos="10782360" algn="l"/>
              </a:tabLst>
            </a:pPr>
            <a:r>
              <a:rPr lang="en-US" sz="1600" b="0" u="none" strike="noStrike">
                <a:solidFill>
                  <a:srgbClr val="000000"/>
                </a:solidFill>
                <a:effectLst/>
                <a:uFillTx/>
                <a:latin typeface="Arial"/>
                <a:ea typeface="DejaVu Sans"/>
              </a:rPr>
              <a:t>if the reading is direct the synthesis may be wider</a:t>
            </a:r>
            <a:endParaRPr lang="it-IT" sz="1600" b="0" u="none" strike="noStrike">
              <a:solidFill>
                <a:srgbClr val="000000"/>
              </a:solidFill>
              <a:effectLst/>
              <a:uFillTx/>
              <a:latin typeface="Arial"/>
            </a:endParaRPr>
          </a:p>
          <a:p>
            <a:pPr marL="728640" lvl="1" indent="-271440" algn="just" defTabSz="914400">
              <a:lnSpc>
                <a:spcPct val="150000"/>
              </a:lnSpc>
              <a:spcBef>
                <a:spcPts val="462"/>
              </a:spcBef>
              <a:spcAft>
                <a:spcPts val="62"/>
              </a:spcAft>
              <a:buSzPct val="103090"/>
              <a:buBlip>
                <a:blip r:embed="rId2"/>
              </a:buBlip>
              <a:tabLst>
                <a:tab pos="0" algn="l"/>
                <a:tab pos="343080" algn="l"/>
                <a:tab pos="900000" algn="l"/>
                <a:tab pos="1814400" algn="l"/>
                <a:tab pos="2728800" algn="l"/>
                <a:tab pos="3643200" algn="l"/>
                <a:tab pos="4557600" algn="l"/>
                <a:tab pos="5472000" algn="l"/>
                <a:tab pos="6386400" algn="l"/>
                <a:tab pos="7300800" algn="l"/>
                <a:tab pos="8215200" algn="l"/>
                <a:tab pos="9129600" algn="l"/>
                <a:tab pos="10044000" algn="l"/>
                <a:tab pos="10320480" algn="l"/>
                <a:tab pos="10769760" algn="l"/>
                <a:tab pos="10771200" algn="l"/>
                <a:tab pos="10772640" algn="l"/>
                <a:tab pos="10774440" algn="l"/>
                <a:tab pos="10775880" algn="l"/>
                <a:tab pos="10777680" algn="l"/>
                <a:tab pos="10779120" algn="l"/>
                <a:tab pos="10780560" algn="l"/>
                <a:tab pos="10782360" algn="l"/>
              </a:tabLst>
            </a:pPr>
            <a:r>
              <a:rPr lang="en-US" sz="1600" b="0" u="none" strike="noStrike">
                <a:solidFill>
                  <a:srgbClr val="000000"/>
                </a:solidFill>
                <a:effectLst/>
                <a:uFillTx/>
                <a:latin typeface="Arial"/>
                <a:ea typeface="DejaVu Sans"/>
              </a:rPr>
              <a:t>never make an appreciation (positive or negative) of the content (but it is always possible to let understand the value of a work). In «Medioevo latino» are published only informative notices, not critical reviews</a:t>
            </a:r>
            <a:endParaRPr lang="it-IT" sz="1600" b="0" u="none" strike="noStrike">
              <a:solidFill>
                <a:srgbClr val="000000"/>
              </a:solidFill>
              <a:effectLst/>
              <a:uFillTx/>
              <a:latin typeface="Arial"/>
            </a:endParaRPr>
          </a:p>
          <a:p>
            <a:pPr marL="343080" indent="-328680" algn="just" defTabSz="914400">
              <a:lnSpc>
                <a:spcPct val="80000"/>
              </a:lnSpc>
              <a:spcBef>
                <a:spcPts val="462"/>
              </a:spcBef>
              <a:spcAft>
                <a:spcPts val="62"/>
              </a:spcAft>
              <a:buNone/>
              <a:tabLst>
                <a:tab pos="0" algn="l"/>
              </a:tabLst>
            </a:pPr>
            <a:endParaRPr lang="it-IT" sz="1600" b="0" u="none" strike="noStrike">
              <a:solidFill>
                <a:srgbClr val="000000"/>
              </a:solidFill>
              <a:effectLst/>
              <a:uFillTx/>
              <a:latin typeface="Arial"/>
            </a:endParaRPr>
          </a:p>
        </p:txBody>
      </p:sp>
      <p:sp>
        <p:nvSpPr>
          <p:cNvPr id="58" name="Rectangle 3"/>
          <p:cNvSpPr/>
          <p:nvPr/>
        </p:nvSpPr>
        <p:spPr>
          <a:xfrm>
            <a:off x="0" y="6180840"/>
            <a:ext cx="9142200" cy="675360"/>
          </a:xfrm>
          <a:prstGeom prst="rect">
            <a:avLst/>
          </a:prstGeom>
          <a:solidFill>
            <a:srgbClr val="0369A3"/>
          </a:solidFill>
          <a:ln>
            <a:noFill/>
          </a:ln>
        </p:spPr>
        <p:style>
          <a:lnRef idx="2">
            <a:schemeClr val="accent2">
              <a:shade val="15000"/>
            </a:schemeClr>
          </a:lnRef>
          <a:fillRef idx="1">
            <a:schemeClr val="accent2"/>
          </a:fillRef>
          <a:effectRef idx="0">
            <a:schemeClr val="accent2"/>
          </a:effectRef>
          <a:fontRef idx="minor"/>
        </p:style>
        <p:txBody>
          <a:bodyPr lIns="90000" tIns="45000" rIns="90000" bIns="45000" anchor="ctr">
            <a:noAutofit/>
          </a:bodyPr>
          <a:p>
            <a:endParaRPr lang="en-US" sz="1800" b="0" u="none" strike="noStrike">
              <a:solidFill>
                <a:schemeClr val="lt1"/>
              </a:solidFill>
              <a:effectLst/>
              <a:uFillTx/>
              <a:latin typeface="Arial"/>
            </a:endParaRPr>
          </a:p>
        </p:txBody>
      </p:sp>
      <p:sp>
        <p:nvSpPr>
          <p:cNvPr id="59" name="PlaceHolder 3"/>
          <p:cNvSpPr>
            <a:spLocks noGrp="1"/>
          </p:cNvSpPr>
          <p:nvPr>
            <p:ph type="sldNum" idx="14"/>
          </p:nvPr>
        </p:nvSpPr>
        <p:spPr>
          <a:xfrm>
            <a:off x="6132960" y="6318720"/>
            <a:ext cx="2469600" cy="399960"/>
          </a:xfrm>
          <a:prstGeom prst="rect">
            <a:avLst/>
          </a:prstGeom>
          <a:noFill/>
          <a:ln w="0">
            <a:noFill/>
          </a:ln>
        </p:spPr>
        <p:txBody>
          <a:bodyPr lIns="90000" tIns="46800" rIns="90000" bIns="46800" anchor="t">
            <a:noAutofit/>
          </a:bodyPr>
          <a:lstStyle>
            <a:lvl1pPr indent="0" algn="r" defTabSz="914400">
              <a:lnSpc>
                <a:spcPct val="100000"/>
              </a:lnSpc>
              <a:spcBef>
                <a:spcPts val="62"/>
              </a:spcBef>
              <a:spcAft>
                <a:spcPts val="62"/>
              </a:spcAft>
              <a:buNone/>
              <a:tabLst>
                <a:tab pos="0" algn="l"/>
              </a:tabLst>
              <a:defRPr lang="en-US" sz="1800" b="0" i="1" u="none" strike="noStrike">
                <a:solidFill>
                  <a:schemeClr val="lt1"/>
                </a:solidFill>
                <a:effectLst/>
                <a:uFillTx/>
                <a:latin typeface="Arial"/>
                <a:ea typeface="DejaVu Sans"/>
              </a:defRPr>
            </a:lvl1pPr>
          </a:lstStyle>
          <a:p>
            <a:pPr indent="0" algn="r" defTabSz="914400">
              <a:lnSpc>
                <a:spcPct val="100000"/>
              </a:lnSpc>
              <a:spcBef>
                <a:spcPts val="62"/>
              </a:spcBef>
              <a:spcAft>
                <a:spcPts val="62"/>
              </a:spcAft>
              <a:buNone/>
              <a:tabLst>
                <a:tab pos="0" algn="l"/>
              </a:tabLst>
            </a:pPr>
            <a:r>
              <a:rPr lang="en-US" sz="1800" b="0" i="1" u="none" strike="noStrike">
                <a:solidFill>
                  <a:schemeClr val="lt1"/>
                </a:solidFill>
                <a:effectLst/>
                <a:uFillTx/>
                <a:latin typeface="Arial"/>
                <a:ea typeface="DejaVu Sans"/>
              </a:rPr>
              <a:t>Medioevo latino #</a:t>
            </a:r>
            <a:fld id="{0692B5DF-C84C-4F3C-B5E7-F0675361A32F}" type="slidenum">
              <a:rPr lang="en-US" sz="1800" b="0" i="1" u="none" strike="noStrike">
                <a:solidFill>
                  <a:schemeClr val="lt1"/>
                </a:solidFill>
                <a:effectLst/>
                <a:uFillTx/>
                <a:latin typeface="Arial"/>
                <a:ea typeface="DejaVu Sans"/>
              </a:rPr>
              <a:t>9</a:t>
            </a:fld>
            <a:endParaRPr lang="it-IT" sz="1800" b="0" u="none" strike="noStrike">
              <a:solidFill>
                <a:srgbClr val="000000"/>
              </a:solidFill>
              <a:effectLst/>
              <a:uFillTx/>
              <a:latin typeface="Times New Roman"/>
            </a:endParaRPr>
          </a:p>
        </p:txBody>
      </p:sp>
      <p:pic>
        <p:nvPicPr>
          <p:cNvPr id="60" name="Picture 6" descr="A circular object with a drawing of a monkey&#10;&#10;AI-generated content may be incorrect."/>
          <p:cNvPicPr/>
          <p:nvPr/>
        </p:nvPicPr>
        <p:blipFill>
          <a:blip r:embed="rId3"/>
          <a:stretch/>
        </p:blipFill>
        <p:spPr>
          <a:xfrm>
            <a:off x="468360" y="6244200"/>
            <a:ext cx="555120" cy="548640"/>
          </a:xfrm>
          <a:prstGeom prst="rect">
            <a:avLst/>
          </a:prstGeom>
          <a:noFill/>
          <a:ln w="0">
            <a:noFill/>
          </a:ln>
        </p:spPr>
      </p:pic>
    </p:spTree>
  </p:cSld>
  <mc:AlternateContent>
    <mc:Choice Requires="p14">
      <p:transition spd="slow" p14:dur="2000"/>
    </mc:Choice>
    <mc:Fallback>
      <p:transition spd="slow"/>
    </mc:Fallback>
  </mc:AlternateContent>
</p:sld>
</file>

<file path=ppt/slides/slide10.xml><?xml version="1.0" encoding="utf-8"?>
<p:sld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bg>
      <p:bgPr>
        <a:solidFill>
          <a:schemeClr val="lt1"/>
        </a:solidFill>
      </p:bgPr>
    </p:bg>
    <p:spTree>
      <p:nvGrpSpPr>
        <p:cNvPr id="1" name=""/>
        <p:cNvGrpSpPr/>
        <p:nvPr/>
      </p:nvGrpSpPr>
      <p:grpSpPr>
        <a:xfrm>
          <a:off x="0" y="0"/>
          <a:ext cx="0" cy="0"/>
          <a:chOff x="0" y="0"/>
          <a:chExt cx="0" cy="0"/>
        </a:xfrm>
      </p:grpSpPr>
      <p:sp>
        <p:nvSpPr>
          <p:cNvPr id="61" name="PlaceHolder 1"/>
          <p:cNvSpPr>
            <a:spLocks noGrp="1"/>
          </p:cNvSpPr>
          <p:nvPr>
            <p:ph type="title"/>
          </p:nvPr>
        </p:nvSpPr>
        <p:spPr>
          <a:xfrm>
            <a:off x="744480" y="62280"/>
            <a:ext cx="7857720" cy="848880"/>
          </a:xfrm>
          <a:prstGeom prst="rect">
            <a:avLst/>
          </a:prstGeom>
          <a:noFill/>
          <a:ln w="0">
            <a:noFill/>
          </a:ln>
        </p:spPr>
        <p:txBody>
          <a:bodyPr lIns="90000" tIns="46800" rIns="90000" bIns="46800" anchor="ctr">
            <a:noAutofit/>
          </a:bodyPr>
          <a:p>
            <a:pPr indent="0" algn="just" defTabSz="914400">
              <a:lnSpc>
                <a:spcPct val="100000"/>
              </a:lnSpc>
              <a:spcBef>
                <a:spcPts val="62"/>
              </a:spcBef>
              <a:spcAft>
                <a:spcPts val="62"/>
              </a:spcAft>
              <a:buNone/>
              <a:tabLst>
                <a:tab pos="0" algn="l"/>
              </a:tabLst>
            </a:pPr>
            <a:r>
              <a:rPr lang="en-US" sz="2400" b="1" u="none" strike="noStrike">
                <a:solidFill>
                  <a:srgbClr val="333399"/>
                </a:solidFill>
                <a:effectLst/>
                <a:uFillTx/>
                <a:latin typeface="Arial"/>
                <a:ea typeface="DejaVu Sans"/>
              </a:rPr>
              <a:t>Treatment of miscellaneous works both by direct reading and by journals (indirect) </a:t>
            </a:r>
            <a:r>
              <a:rPr lang="en-US" sz="1800" b="1" u="none" strike="noStrike">
                <a:solidFill>
                  <a:srgbClr val="333399"/>
                </a:solidFill>
                <a:effectLst/>
                <a:uFillTx/>
                <a:latin typeface="Arial"/>
                <a:ea typeface="DejaVu Sans"/>
              </a:rPr>
              <a:t>(I)</a:t>
            </a:r>
            <a:endParaRPr lang="it-IT" sz="1800" b="0" u="none" strike="noStrike">
              <a:solidFill>
                <a:srgbClr val="000000"/>
              </a:solidFill>
              <a:effectLst/>
              <a:uFillTx/>
              <a:latin typeface="Arial"/>
            </a:endParaRPr>
          </a:p>
        </p:txBody>
      </p:sp>
      <p:sp>
        <p:nvSpPr>
          <p:cNvPr id="62" name="PlaceHolder 2"/>
          <p:cNvSpPr>
            <a:spLocks noGrp="1"/>
          </p:cNvSpPr>
          <p:nvPr>
            <p:ph/>
          </p:nvPr>
        </p:nvSpPr>
        <p:spPr>
          <a:xfrm>
            <a:off x="395280" y="1196640"/>
            <a:ext cx="8351640" cy="4975200"/>
          </a:xfrm>
          <a:prstGeom prst="rect">
            <a:avLst/>
          </a:prstGeom>
          <a:noFill/>
          <a:ln w="0">
            <a:noFill/>
          </a:ln>
        </p:spPr>
        <p:txBody>
          <a:bodyPr lIns="90000" tIns="46800" rIns="90000" bIns="46800" anchor="t">
            <a:normAutofit lnSpcReduction="9999"/>
          </a:bodyPr>
          <a:p>
            <a:pPr marL="595440" indent="-595440" algn="just" defTabSz="914400">
              <a:lnSpc>
                <a:spcPct val="150000"/>
              </a:lnSpc>
              <a:spcBef>
                <a:spcPts val="462"/>
              </a:spcBef>
              <a:spcAft>
                <a:spcPts val="62"/>
              </a:spcAft>
              <a:buClr>
                <a:srgbClr val="333399"/>
              </a:buClr>
              <a:buSzPct val="135000"/>
              <a:buFont typeface="Wingdings" charset="2"/>
              <a:buChar char=""/>
              <a:tabLst>
                <a:tab pos="595440" algn="l"/>
                <a:tab pos="700200" algn="l"/>
                <a:tab pos="1149480" algn="l"/>
                <a:tab pos="1598760" algn="l"/>
                <a:tab pos="2048040" algn="l"/>
                <a:tab pos="2496960" algn="l"/>
                <a:tab pos="2946240" algn="l"/>
                <a:tab pos="3395520" algn="l"/>
                <a:tab pos="3844800" algn="l"/>
                <a:tab pos="4294080" algn="l"/>
                <a:tab pos="4743360" algn="l"/>
                <a:tab pos="5192640" algn="l"/>
                <a:tab pos="5641920" algn="l"/>
                <a:tab pos="6091200" algn="l"/>
                <a:tab pos="6540480" algn="l"/>
                <a:tab pos="6989760" algn="l"/>
                <a:tab pos="7439040" algn="l"/>
                <a:tab pos="7888320" algn="l"/>
                <a:tab pos="8337600" algn="l"/>
                <a:tab pos="8786880" algn="l"/>
                <a:tab pos="9236160" algn="l"/>
                <a:tab pos="9434520" algn="l"/>
                <a:tab pos="9883800" algn="l"/>
                <a:tab pos="10333080" algn="l"/>
                <a:tab pos="10782360" algn="l"/>
              </a:tabLst>
            </a:pPr>
            <a:r>
              <a:rPr lang="en-US" sz="1400" b="0" u="none" strike="noStrike">
                <a:solidFill>
                  <a:srgbClr val="000000"/>
                </a:solidFill>
                <a:effectLst/>
                <a:uFillTx/>
                <a:latin typeface="Arial"/>
                <a:ea typeface="DejaVu Sans"/>
              </a:rPr>
              <a:t>Books that fall into the category of miscellaneous works:</a:t>
            </a:r>
            <a:endParaRPr lang="it-IT" sz="1400" b="0" u="none" strike="noStrike">
              <a:solidFill>
                <a:srgbClr val="000000"/>
              </a:solidFill>
              <a:effectLst/>
              <a:uFillTx/>
              <a:latin typeface="Arial"/>
            </a:endParaRPr>
          </a:p>
          <a:p>
            <a:pPr marL="976320" lvl="1" indent="-519120" algn="just" defTabSz="914400">
              <a:lnSpc>
                <a:spcPct val="150000"/>
              </a:lnSpc>
              <a:spcBef>
                <a:spcPts val="462"/>
              </a:spcBef>
              <a:spcAft>
                <a:spcPts val="62"/>
              </a:spcAft>
              <a:buSzPct val="102950"/>
              <a:buBlip>
                <a:blip r:embed="rId1"/>
              </a:buBlip>
              <a:tabLst>
                <a:tab pos="595440" algn="l"/>
                <a:tab pos="700200" algn="l"/>
                <a:tab pos="1149480" algn="l"/>
                <a:tab pos="1598760" algn="l"/>
                <a:tab pos="2048040" algn="l"/>
                <a:tab pos="2496960" algn="l"/>
                <a:tab pos="2946240" algn="l"/>
                <a:tab pos="3395520" algn="l"/>
                <a:tab pos="3844800" algn="l"/>
                <a:tab pos="4294080" algn="l"/>
                <a:tab pos="4743360" algn="l"/>
                <a:tab pos="5192640" algn="l"/>
                <a:tab pos="5641920" algn="l"/>
                <a:tab pos="6091200" algn="l"/>
                <a:tab pos="6540480" algn="l"/>
                <a:tab pos="6989760" algn="l"/>
                <a:tab pos="7439040" algn="l"/>
                <a:tab pos="7888320" algn="l"/>
                <a:tab pos="8337600" algn="l"/>
                <a:tab pos="8786880" algn="l"/>
                <a:tab pos="9236160" algn="l"/>
                <a:tab pos="9434520" algn="l"/>
                <a:tab pos="9883800" algn="l"/>
                <a:tab pos="10333080" algn="l"/>
                <a:tab pos="10782360" algn="l"/>
              </a:tabLst>
            </a:pPr>
            <a:r>
              <a:rPr lang="en-US" sz="1400" b="0" u="none" strike="noStrike">
                <a:solidFill>
                  <a:srgbClr val="000000"/>
                </a:solidFill>
                <a:effectLst/>
                <a:uFillTx/>
                <a:latin typeface="Arial"/>
                <a:ea typeface="DejaVu Sans"/>
              </a:rPr>
              <a:t>miscellanies (</a:t>
            </a:r>
            <a:r>
              <a:rPr lang="en-US" sz="1400" b="1" u="none" strike="noStrike">
                <a:solidFill>
                  <a:srgbClr val="000000"/>
                </a:solidFill>
                <a:effectLst/>
                <a:uFillTx/>
                <a:latin typeface="Arial"/>
                <a:ea typeface="DejaVu Sans"/>
              </a:rPr>
              <a:t>Miscellanee</a:t>
            </a:r>
            <a:r>
              <a:rPr lang="en-US" sz="1400" b="0" u="none" strike="noStrike">
                <a:solidFill>
                  <a:srgbClr val="000000"/>
                </a:solidFill>
                <a:effectLst/>
                <a:uFillTx/>
                <a:latin typeface="Arial"/>
                <a:ea typeface="DejaVu Sans"/>
              </a:rPr>
              <a:t>) (including the publication of conference proceedings)</a:t>
            </a:r>
            <a:endParaRPr lang="it-IT" sz="1400" b="0" u="none" strike="noStrike">
              <a:solidFill>
                <a:srgbClr val="000000"/>
              </a:solidFill>
              <a:effectLst/>
              <a:uFillTx/>
              <a:latin typeface="Arial"/>
            </a:endParaRPr>
          </a:p>
          <a:p>
            <a:pPr marL="976320" lvl="1" indent="-519120" algn="just" defTabSz="914400">
              <a:lnSpc>
                <a:spcPct val="150000"/>
              </a:lnSpc>
              <a:spcBef>
                <a:spcPts val="462"/>
              </a:spcBef>
              <a:spcAft>
                <a:spcPts val="62"/>
              </a:spcAft>
              <a:buSzPct val="102950"/>
              <a:buBlip>
                <a:blip r:embed="rId2"/>
              </a:buBlip>
              <a:tabLst>
                <a:tab pos="595440" algn="l"/>
                <a:tab pos="700200" algn="l"/>
                <a:tab pos="1149480" algn="l"/>
                <a:tab pos="1598760" algn="l"/>
                <a:tab pos="2048040" algn="l"/>
                <a:tab pos="2496960" algn="l"/>
                <a:tab pos="2946240" algn="l"/>
                <a:tab pos="3395520" algn="l"/>
                <a:tab pos="3844800" algn="l"/>
                <a:tab pos="4294080" algn="l"/>
                <a:tab pos="4743360" algn="l"/>
                <a:tab pos="5192640" algn="l"/>
                <a:tab pos="5641920" algn="l"/>
                <a:tab pos="6091200" algn="l"/>
                <a:tab pos="6540480" algn="l"/>
                <a:tab pos="6989760" algn="l"/>
                <a:tab pos="7439040" algn="l"/>
                <a:tab pos="7888320" algn="l"/>
                <a:tab pos="8337600" algn="l"/>
                <a:tab pos="8786880" algn="l"/>
                <a:tab pos="9236160" algn="l"/>
                <a:tab pos="9434520" algn="l"/>
                <a:tab pos="9883800" algn="l"/>
                <a:tab pos="10333080" algn="l"/>
                <a:tab pos="10782360" algn="l"/>
              </a:tabLst>
            </a:pPr>
            <a:r>
              <a:rPr lang="en-US" sz="1400" b="0" u="none" strike="noStrike">
                <a:solidFill>
                  <a:srgbClr val="000000"/>
                </a:solidFill>
                <a:effectLst/>
                <a:uFillTx/>
                <a:latin typeface="Arial"/>
                <a:ea typeface="DejaVu Sans"/>
              </a:rPr>
              <a:t>collections of personal works (</a:t>
            </a:r>
            <a:r>
              <a:rPr lang="en-US" sz="1400" b="1" u="none" strike="noStrike">
                <a:solidFill>
                  <a:srgbClr val="000000"/>
                </a:solidFill>
                <a:effectLst/>
                <a:uFillTx/>
                <a:latin typeface="Arial"/>
                <a:ea typeface="DejaVu Sans"/>
              </a:rPr>
              <a:t>Raccolte di lavori personali</a:t>
            </a:r>
            <a:r>
              <a:rPr lang="en-US" sz="1400" b="0" u="none" strike="noStrike">
                <a:solidFill>
                  <a:srgbClr val="000000"/>
                </a:solidFill>
                <a:effectLst/>
                <a:uFillTx/>
                <a:latin typeface="Arial"/>
                <a:ea typeface="DejaVu Sans"/>
              </a:rPr>
              <a:t>)</a:t>
            </a:r>
            <a:endParaRPr lang="it-IT" sz="1400" b="0" u="none" strike="noStrike">
              <a:solidFill>
                <a:srgbClr val="000000"/>
              </a:solidFill>
              <a:effectLst/>
              <a:uFillTx/>
              <a:latin typeface="Arial"/>
            </a:endParaRPr>
          </a:p>
          <a:p>
            <a:pPr marL="976320" lvl="1" indent="-519120" algn="just" defTabSz="914400">
              <a:lnSpc>
                <a:spcPct val="150000"/>
              </a:lnSpc>
              <a:spcBef>
                <a:spcPts val="462"/>
              </a:spcBef>
              <a:spcAft>
                <a:spcPts val="62"/>
              </a:spcAft>
              <a:buSzPct val="102950"/>
              <a:buBlip>
                <a:blip r:embed="rId3"/>
              </a:buBlip>
              <a:tabLst>
                <a:tab pos="595440" algn="l"/>
                <a:tab pos="700200" algn="l"/>
                <a:tab pos="1149480" algn="l"/>
                <a:tab pos="1598760" algn="l"/>
                <a:tab pos="2048040" algn="l"/>
                <a:tab pos="2496960" algn="l"/>
                <a:tab pos="2946240" algn="l"/>
                <a:tab pos="3395520" algn="l"/>
                <a:tab pos="3844800" algn="l"/>
                <a:tab pos="4294080" algn="l"/>
                <a:tab pos="4743360" algn="l"/>
                <a:tab pos="5192640" algn="l"/>
                <a:tab pos="5641920" algn="l"/>
                <a:tab pos="6091200" algn="l"/>
                <a:tab pos="6540480" algn="l"/>
                <a:tab pos="6989760" algn="l"/>
                <a:tab pos="7439040" algn="l"/>
                <a:tab pos="7888320" algn="l"/>
                <a:tab pos="8337600" algn="l"/>
                <a:tab pos="8786880" algn="l"/>
                <a:tab pos="9236160" algn="l"/>
                <a:tab pos="9434520" algn="l"/>
                <a:tab pos="9883800" algn="l"/>
                <a:tab pos="10333080" algn="l"/>
                <a:tab pos="10782360" algn="l"/>
              </a:tabLst>
            </a:pPr>
            <a:r>
              <a:rPr lang="en-GB" sz="1400" b="0" u="none" strike="noStrike">
                <a:solidFill>
                  <a:srgbClr val="000000"/>
                </a:solidFill>
                <a:effectLst/>
                <a:uFillTx/>
                <a:latin typeface="Arial"/>
                <a:ea typeface="DejaVu Sans"/>
              </a:rPr>
              <a:t>studies in honour of a scholar (</a:t>
            </a:r>
            <a:r>
              <a:rPr lang="en-GB" sz="1400" b="1" u="none" strike="noStrike">
                <a:solidFill>
                  <a:srgbClr val="000000"/>
                </a:solidFill>
                <a:effectLst/>
                <a:uFillTx/>
                <a:latin typeface="Arial"/>
                <a:ea typeface="DejaVu Sans"/>
              </a:rPr>
              <a:t>Studi in onore</a:t>
            </a:r>
            <a:r>
              <a:rPr lang="en-GB" sz="1400" b="0" u="none" strike="noStrike">
                <a:solidFill>
                  <a:srgbClr val="000000"/>
                </a:solidFill>
                <a:effectLst/>
                <a:uFillTx/>
                <a:latin typeface="Arial"/>
                <a:ea typeface="DejaVu Sans"/>
              </a:rPr>
              <a:t>)</a:t>
            </a:r>
            <a:endParaRPr lang="it-IT" sz="1400" b="0" u="none" strike="noStrike">
              <a:solidFill>
                <a:srgbClr val="000000"/>
              </a:solidFill>
              <a:effectLst/>
              <a:uFillTx/>
              <a:latin typeface="Arial"/>
            </a:endParaRPr>
          </a:p>
          <a:p>
            <a:pPr marL="609480" indent="-595080" algn="just" defTabSz="914400">
              <a:lnSpc>
                <a:spcPct val="150000"/>
              </a:lnSpc>
              <a:spcBef>
                <a:spcPts val="462"/>
              </a:spcBef>
              <a:spcAft>
                <a:spcPts val="62"/>
              </a:spcAft>
              <a:buNone/>
              <a:tabLst>
                <a:tab pos="0" algn="l"/>
              </a:tabLst>
            </a:pPr>
            <a:r>
              <a:rPr lang="en-US" sz="1400" b="0" u="none" strike="noStrike">
                <a:solidFill>
                  <a:srgbClr val="000000"/>
                </a:solidFill>
                <a:effectLst/>
                <a:uFillTx/>
                <a:latin typeface="Arial"/>
                <a:ea typeface="DejaVu Sans"/>
              </a:rPr>
              <a:t>	</a:t>
            </a:r>
            <a:r>
              <a:rPr lang="en-US" sz="1400" b="1" u="none" strike="noStrike">
                <a:solidFill>
                  <a:srgbClr val="000000"/>
                </a:solidFill>
                <a:effectLst/>
                <a:uFillTx/>
                <a:latin typeface="Arial"/>
                <a:ea typeface="DejaVu Sans"/>
              </a:rPr>
              <a:t>N.B.</a:t>
            </a:r>
            <a:r>
              <a:rPr lang="en-US" sz="1400" b="0" u="none" strike="noStrike">
                <a:solidFill>
                  <a:srgbClr val="000000"/>
                </a:solidFill>
                <a:effectLst/>
                <a:uFillTx/>
                <a:latin typeface="Arial"/>
                <a:ea typeface="DejaVu Sans"/>
              </a:rPr>
              <a:t>: The item «</a:t>
            </a:r>
            <a:r>
              <a:rPr lang="en-US" sz="1400" b="1" u="none" strike="noStrike">
                <a:solidFill>
                  <a:srgbClr val="000000"/>
                </a:solidFill>
                <a:effectLst/>
                <a:uFillTx/>
                <a:latin typeface="Arial"/>
                <a:ea typeface="DejaVu Sans"/>
              </a:rPr>
              <a:t>Congressi</a:t>
            </a:r>
            <a:r>
              <a:rPr lang="en-US" sz="1400" b="0" u="none" strike="noStrike">
                <a:solidFill>
                  <a:srgbClr val="000000"/>
                </a:solidFill>
                <a:effectLst/>
                <a:uFillTx/>
                <a:latin typeface="Arial"/>
                <a:ea typeface="DejaVu Sans"/>
              </a:rPr>
              <a:t>» (conferences) in the index of «Medioevo latino» concerns the chronicles of conferences, not the publication of the proceedings</a:t>
            </a:r>
            <a:endParaRPr lang="it-IT" sz="1400" b="0" u="none" strike="noStrike">
              <a:solidFill>
                <a:srgbClr val="000000"/>
              </a:solidFill>
              <a:effectLst/>
              <a:uFillTx/>
              <a:latin typeface="Arial"/>
            </a:endParaRPr>
          </a:p>
          <a:p>
            <a:pPr marL="595440" indent="-595440" algn="just" defTabSz="914400">
              <a:lnSpc>
                <a:spcPct val="150000"/>
              </a:lnSpc>
              <a:spcBef>
                <a:spcPts val="462"/>
              </a:spcBef>
              <a:spcAft>
                <a:spcPts val="62"/>
              </a:spcAft>
              <a:buClr>
                <a:srgbClr val="333399"/>
              </a:buClr>
              <a:buSzPct val="135000"/>
              <a:buFont typeface="Wingdings" charset="2"/>
              <a:buChar char=""/>
              <a:tabLst>
                <a:tab pos="595440" algn="l"/>
                <a:tab pos="700200" algn="l"/>
                <a:tab pos="1149480" algn="l"/>
                <a:tab pos="1598760" algn="l"/>
                <a:tab pos="2048040" algn="l"/>
                <a:tab pos="2496960" algn="l"/>
                <a:tab pos="2946240" algn="l"/>
                <a:tab pos="3395520" algn="l"/>
                <a:tab pos="3844800" algn="l"/>
                <a:tab pos="4294080" algn="l"/>
                <a:tab pos="4743360" algn="l"/>
                <a:tab pos="5192640" algn="l"/>
                <a:tab pos="5641920" algn="l"/>
                <a:tab pos="6091200" algn="l"/>
                <a:tab pos="6540480" algn="l"/>
                <a:tab pos="6989760" algn="l"/>
                <a:tab pos="7439040" algn="l"/>
                <a:tab pos="7888320" algn="l"/>
                <a:tab pos="8337600" algn="l"/>
                <a:tab pos="8786880" algn="l"/>
                <a:tab pos="9236160" algn="l"/>
                <a:tab pos="9434520" algn="l"/>
                <a:tab pos="9883800" algn="l"/>
                <a:tab pos="10333080" algn="l"/>
                <a:tab pos="10782360" algn="l"/>
              </a:tabLst>
            </a:pPr>
            <a:r>
              <a:rPr lang="en-US" sz="1400" b="0" u="none" strike="noStrike">
                <a:solidFill>
                  <a:srgbClr val="000000"/>
                </a:solidFill>
                <a:effectLst/>
                <a:uFillTx/>
                <a:latin typeface="Arial"/>
                <a:ea typeface="DejaVu Sans"/>
              </a:rPr>
              <a:t>Whether you are reading a review in a journal (indirect information) or you are reading a miscellany (direct information), you must </a:t>
            </a:r>
            <a:r>
              <a:rPr lang="en-US" sz="1400" b="1" u="none" strike="noStrike">
                <a:solidFill>
                  <a:srgbClr val="000000"/>
                </a:solidFill>
                <a:effectLst/>
                <a:uFillTx/>
                <a:latin typeface="Arial"/>
                <a:ea typeface="DejaVu Sans"/>
              </a:rPr>
              <a:t>give notice of the individual studies</a:t>
            </a:r>
            <a:r>
              <a:rPr lang="en-US" sz="1400" b="0" u="none" strike="noStrike">
                <a:solidFill>
                  <a:srgbClr val="000000"/>
                </a:solidFill>
                <a:effectLst/>
                <a:uFillTx/>
                <a:latin typeface="Arial"/>
                <a:ea typeface="DejaVu Sans"/>
              </a:rPr>
              <a:t> relevant to «Medioevo latino» (eg. make indipendent cards for each relevant study). This applies to all the typologies listed above in paragraph 1. In case of a review is possible that the data provided by the reviewer are incomplete: through the Internet you can find (in the publishing houses sites and in the OPACs) the missing information </a:t>
            </a:r>
            <a:endParaRPr lang="it-IT" sz="1400" b="0" u="none" strike="noStrike">
              <a:solidFill>
                <a:srgbClr val="000000"/>
              </a:solidFill>
              <a:effectLst/>
              <a:uFillTx/>
              <a:latin typeface="Arial"/>
            </a:endParaRPr>
          </a:p>
          <a:p>
            <a:pPr marL="609480" indent="-595080" algn="just" defTabSz="914400">
              <a:lnSpc>
                <a:spcPct val="150000"/>
              </a:lnSpc>
              <a:spcBef>
                <a:spcPts val="462"/>
              </a:spcBef>
              <a:spcAft>
                <a:spcPts val="62"/>
              </a:spcAft>
              <a:buNone/>
              <a:tabLst>
                <a:tab pos="0" algn="l"/>
              </a:tabLst>
            </a:pPr>
            <a:r>
              <a:rPr lang="en-US" sz="1400" b="1" u="none" strike="noStrike">
                <a:solidFill>
                  <a:srgbClr val="000000"/>
                </a:solidFill>
                <a:effectLst/>
                <a:uFillTx/>
                <a:latin typeface="Arial"/>
                <a:ea typeface="DejaVu Sans"/>
              </a:rPr>
              <a:t>Summing up</a:t>
            </a:r>
            <a:r>
              <a:rPr lang="en-US" sz="1400" b="0" u="none" strike="noStrike">
                <a:solidFill>
                  <a:srgbClr val="000000"/>
                </a:solidFill>
                <a:effectLst/>
                <a:uFillTx/>
                <a:latin typeface="Arial"/>
                <a:ea typeface="DejaVu Sans"/>
              </a:rPr>
              <a:t>:</a:t>
            </a:r>
            <a:endParaRPr lang="it-IT" sz="1400" b="0" u="none" strike="noStrike">
              <a:solidFill>
                <a:srgbClr val="000000"/>
              </a:solidFill>
              <a:effectLst/>
              <a:uFillTx/>
              <a:latin typeface="Arial"/>
            </a:endParaRPr>
          </a:p>
          <a:p>
            <a:pPr marL="595440" indent="-595440" algn="just" defTabSz="914400">
              <a:lnSpc>
                <a:spcPct val="150000"/>
              </a:lnSpc>
              <a:spcBef>
                <a:spcPts val="462"/>
              </a:spcBef>
              <a:spcAft>
                <a:spcPts val="62"/>
              </a:spcAft>
              <a:buSzPct val="102950"/>
              <a:buBlip>
                <a:blip r:embed="rId4"/>
              </a:buBlip>
              <a:tabLst>
                <a:tab pos="595440" algn="l"/>
                <a:tab pos="700200" algn="l"/>
                <a:tab pos="1149480" algn="l"/>
                <a:tab pos="1598760" algn="l"/>
                <a:tab pos="2048040" algn="l"/>
                <a:tab pos="2496960" algn="l"/>
                <a:tab pos="2946240" algn="l"/>
                <a:tab pos="3395520" algn="l"/>
                <a:tab pos="3844800" algn="l"/>
                <a:tab pos="4294080" algn="l"/>
                <a:tab pos="4743360" algn="l"/>
                <a:tab pos="5192640" algn="l"/>
                <a:tab pos="5641920" algn="l"/>
                <a:tab pos="6091200" algn="l"/>
                <a:tab pos="6540480" algn="l"/>
                <a:tab pos="6989760" algn="l"/>
                <a:tab pos="7439040" algn="l"/>
                <a:tab pos="7888320" algn="l"/>
                <a:tab pos="8337600" algn="l"/>
                <a:tab pos="8786880" algn="l"/>
                <a:tab pos="9236160" algn="l"/>
                <a:tab pos="9434520" algn="l"/>
                <a:tab pos="9883800" algn="l"/>
                <a:tab pos="10333080" algn="l"/>
                <a:tab pos="10782360" algn="l"/>
              </a:tabLst>
            </a:pPr>
            <a:r>
              <a:rPr lang="en-US" sz="1400" b="0" u="none" strike="noStrike">
                <a:solidFill>
                  <a:srgbClr val="000000"/>
                </a:solidFill>
                <a:effectLst/>
                <a:uFillTx/>
                <a:latin typeface="Arial"/>
                <a:ea typeface="DejaVu Sans"/>
              </a:rPr>
              <a:t>in case of miscellaneous works is always necessary to realize a card for the book as a whole and other cards for each relevant article</a:t>
            </a:r>
            <a:endParaRPr lang="it-IT" sz="1400" b="0" u="none" strike="noStrike">
              <a:solidFill>
                <a:srgbClr val="000000"/>
              </a:solidFill>
              <a:effectLst/>
              <a:uFillTx/>
              <a:latin typeface="Arial"/>
            </a:endParaRPr>
          </a:p>
        </p:txBody>
      </p:sp>
      <p:sp>
        <p:nvSpPr>
          <p:cNvPr id="63" name="Rectangle 3"/>
          <p:cNvSpPr/>
          <p:nvPr/>
        </p:nvSpPr>
        <p:spPr>
          <a:xfrm>
            <a:off x="0" y="6180840"/>
            <a:ext cx="9142200" cy="675360"/>
          </a:xfrm>
          <a:prstGeom prst="rect">
            <a:avLst/>
          </a:prstGeom>
          <a:solidFill>
            <a:srgbClr val="0369A3"/>
          </a:solidFill>
          <a:ln>
            <a:noFill/>
          </a:ln>
        </p:spPr>
        <p:style>
          <a:lnRef idx="2">
            <a:schemeClr val="accent2">
              <a:shade val="15000"/>
            </a:schemeClr>
          </a:lnRef>
          <a:fillRef idx="1">
            <a:schemeClr val="accent2"/>
          </a:fillRef>
          <a:effectRef idx="0">
            <a:schemeClr val="accent2"/>
          </a:effectRef>
          <a:fontRef idx="minor"/>
        </p:style>
        <p:txBody>
          <a:bodyPr lIns="90000" tIns="45000" rIns="90000" bIns="45000" anchor="ctr">
            <a:noAutofit/>
          </a:bodyPr>
          <a:p>
            <a:endParaRPr lang="en-US" sz="1800" b="0" u="none" strike="noStrike">
              <a:solidFill>
                <a:schemeClr val="lt1"/>
              </a:solidFill>
              <a:effectLst/>
              <a:uFillTx/>
              <a:latin typeface="Arial"/>
            </a:endParaRPr>
          </a:p>
        </p:txBody>
      </p:sp>
      <p:sp>
        <p:nvSpPr>
          <p:cNvPr id="64" name="PlaceHolder 3"/>
          <p:cNvSpPr>
            <a:spLocks noGrp="1"/>
          </p:cNvSpPr>
          <p:nvPr>
            <p:ph type="sldNum" idx="15"/>
          </p:nvPr>
        </p:nvSpPr>
        <p:spPr>
          <a:xfrm>
            <a:off x="6132960" y="6318720"/>
            <a:ext cx="2469600" cy="399960"/>
          </a:xfrm>
          <a:prstGeom prst="rect">
            <a:avLst/>
          </a:prstGeom>
          <a:noFill/>
          <a:ln w="0">
            <a:noFill/>
          </a:ln>
        </p:spPr>
        <p:txBody>
          <a:bodyPr lIns="90000" tIns="46800" rIns="90000" bIns="46800" anchor="t">
            <a:noAutofit/>
          </a:bodyPr>
          <a:lstStyle>
            <a:lvl1pPr indent="0" algn="r" defTabSz="914400">
              <a:lnSpc>
                <a:spcPct val="100000"/>
              </a:lnSpc>
              <a:spcBef>
                <a:spcPts val="62"/>
              </a:spcBef>
              <a:spcAft>
                <a:spcPts val="62"/>
              </a:spcAft>
              <a:buNone/>
              <a:tabLst>
                <a:tab pos="0" algn="l"/>
              </a:tabLst>
              <a:defRPr lang="en-US" sz="1800" b="0" i="1" u="none" strike="noStrike">
                <a:solidFill>
                  <a:schemeClr val="lt1"/>
                </a:solidFill>
                <a:effectLst/>
                <a:uFillTx/>
                <a:latin typeface="Arial"/>
                <a:ea typeface="DejaVu Sans"/>
              </a:defRPr>
            </a:lvl1pPr>
          </a:lstStyle>
          <a:p>
            <a:pPr indent="0" algn="r" defTabSz="914400">
              <a:lnSpc>
                <a:spcPct val="100000"/>
              </a:lnSpc>
              <a:spcBef>
                <a:spcPts val="62"/>
              </a:spcBef>
              <a:spcAft>
                <a:spcPts val="62"/>
              </a:spcAft>
              <a:buNone/>
              <a:tabLst>
                <a:tab pos="0" algn="l"/>
              </a:tabLst>
            </a:pPr>
            <a:r>
              <a:rPr lang="en-US" sz="1800" b="0" i="1" u="none" strike="noStrike">
                <a:solidFill>
                  <a:schemeClr val="lt1"/>
                </a:solidFill>
                <a:effectLst/>
                <a:uFillTx/>
                <a:latin typeface="Arial"/>
                <a:ea typeface="DejaVu Sans"/>
              </a:rPr>
              <a:t>Medioevo latino #</a:t>
            </a:r>
            <a:fld id="{1E667323-69C0-4CA0-8DD7-ABC5F40D8106}" type="slidenum">
              <a:rPr lang="en-US" sz="1800" b="0" i="1" u="none" strike="noStrike">
                <a:solidFill>
                  <a:schemeClr val="lt1"/>
                </a:solidFill>
                <a:effectLst/>
                <a:uFillTx/>
                <a:latin typeface="Arial"/>
                <a:ea typeface="DejaVu Sans"/>
              </a:rPr>
              <a:t>10</a:t>
            </a:fld>
            <a:endParaRPr lang="it-IT" sz="1800" b="0" u="none" strike="noStrike">
              <a:solidFill>
                <a:srgbClr val="000000"/>
              </a:solidFill>
              <a:effectLst/>
              <a:uFillTx/>
              <a:latin typeface="Times New Roman"/>
            </a:endParaRPr>
          </a:p>
        </p:txBody>
      </p:sp>
      <p:pic>
        <p:nvPicPr>
          <p:cNvPr id="65" name="Picture 6" descr="A circular object with a drawing of a monkey&#10;&#10;AI-generated content may be incorrect."/>
          <p:cNvPicPr/>
          <p:nvPr/>
        </p:nvPicPr>
        <p:blipFill>
          <a:blip r:embed="rId5"/>
          <a:stretch/>
        </p:blipFill>
        <p:spPr>
          <a:xfrm>
            <a:off x="468360" y="6244200"/>
            <a:ext cx="555120" cy="548640"/>
          </a:xfrm>
          <a:prstGeom prst="rect">
            <a:avLst/>
          </a:prstGeom>
          <a:noFill/>
          <a:ln w="0">
            <a:noFill/>
          </a:ln>
        </p:spPr>
      </p:pic>
    </p:spTree>
  </p:cSld>
  <mc:AlternateContent>
    <mc:Choice Requires="p14">
      <p:transition spd="slow" p14:dur="2000"/>
    </mc:Choice>
    <mc:Fallback>
      <p:transition spd="slow"/>
    </mc:Fallback>
  </mc:AlternateContent>
</p:sld>
</file>

<file path=ppt/slides/slide11.xml><?xml version="1.0" encoding="utf-8"?>
<p:sld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bg>
      <p:bgPr>
        <a:solidFill>
          <a:schemeClr val="lt1"/>
        </a:solidFill>
      </p:bgPr>
    </p:bg>
    <p:spTree>
      <p:nvGrpSpPr>
        <p:cNvPr id="1" name=""/>
        <p:cNvGrpSpPr/>
        <p:nvPr/>
      </p:nvGrpSpPr>
      <p:grpSpPr>
        <a:xfrm>
          <a:off x="0" y="0"/>
          <a:ext cx="0" cy="0"/>
          <a:chOff x="0" y="0"/>
          <a:chExt cx="0" cy="0"/>
        </a:xfrm>
      </p:grpSpPr>
      <p:sp>
        <p:nvSpPr>
          <p:cNvPr id="66" name="PlaceHolder 1"/>
          <p:cNvSpPr>
            <a:spLocks noGrp="1"/>
          </p:cNvSpPr>
          <p:nvPr>
            <p:ph type="title"/>
          </p:nvPr>
        </p:nvSpPr>
        <p:spPr>
          <a:xfrm>
            <a:off x="744480" y="0"/>
            <a:ext cx="7940520" cy="1141200"/>
          </a:xfrm>
          <a:prstGeom prst="rect">
            <a:avLst/>
          </a:prstGeom>
          <a:noFill/>
          <a:ln w="0">
            <a:noFill/>
          </a:ln>
        </p:spPr>
        <p:txBody>
          <a:bodyPr lIns="90000" tIns="46800" rIns="90000" bIns="46800" anchor="ctr">
            <a:noAutofit/>
          </a:bodyPr>
          <a:p>
            <a:pPr indent="0" algn="just" defTabSz="914400">
              <a:lnSpc>
                <a:spcPct val="100000"/>
              </a:lnSpc>
              <a:spcBef>
                <a:spcPts val="62"/>
              </a:spcBef>
              <a:spcAft>
                <a:spcPts val="62"/>
              </a:spcAft>
              <a:buNone/>
              <a:tabLst>
                <a:tab pos="0" algn="l"/>
              </a:tabLst>
            </a:pPr>
            <a:r>
              <a:rPr lang="en-US" sz="2400" b="1" u="none" strike="noStrike">
                <a:solidFill>
                  <a:srgbClr val="333399"/>
                </a:solidFill>
                <a:effectLst/>
                <a:uFillTx/>
                <a:latin typeface="Arial"/>
                <a:ea typeface="DejaVu Sans"/>
              </a:rPr>
              <a:t>Treatment of miscellaneous works both by direct reading and by journals (indirect) </a:t>
            </a:r>
            <a:r>
              <a:rPr lang="en-US" sz="1800" b="1" u="none" strike="noStrike">
                <a:solidFill>
                  <a:srgbClr val="333399"/>
                </a:solidFill>
                <a:effectLst/>
                <a:uFillTx/>
                <a:latin typeface="Arial"/>
                <a:ea typeface="DejaVu Sans"/>
              </a:rPr>
              <a:t>(II)</a:t>
            </a:r>
            <a:endParaRPr lang="it-IT" sz="1800" b="0" u="none" strike="noStrike">
              <a:solidFill>
                <a:srgbClr val="000000"/>
              </a:solidFill>
              <a:effectLst/>
              <a:uFillTx/>
              <a:latin typeface="Arial"/>
            </a:endParaRPr>
          </a:p>
        </p:txBody>
      </p:sp>
      <p:sp>
        <p:nvSpPr>
          <p:cNvPr id="67" name="PlaceHolder 2"/>
          <p:cNvSpPr>
            <a:spLocks noGrp="1"/>
          </p:cNvSpPr>
          <p:nvPr>
            <p:ph/>
          </p:nvPr>
        </p:nvSpPr>
        <p:spPr>
          <a:xfrm>
            <a:off x="406440" y="1031760"/>
            <a:ext cx="8278560" cy="5073120"/>
          </a:xfrm>
          <a:prstGeom prst="rect">
            <a:avLst/>
          </a:prstGeom>
          <a:noFill/>
          <a:ln w="0">
            <a:noFill/>
          </a:ln>
        </p:spPr>
        <p:txBody>
          <a:bodyPr lIns="90000" tIns="46800" rIns="90000" bIns="46800" anchor="t">
            <a:normAutofit/>
          </a:bodyPr>
          <a:p>
            <a:pPr marL="595440" indent="-595440" algn="just" defTabSz="914400">
              <a:lnSpc>
                <a:spcPct val="150000"/>
              </a:lnSpc>
              <a:spcBef>
                <a:spcPts val="462"/>
              </a:spcBef>
              <a:spcAft>
                <a:spcPts val="62"/>
              </a:spcAft>
              <a:buClr>
                <a:srgbClr val="333399"/>
              </a:buClr>
              <a:buSzPct val="135000"/>
              <a:buFont typeface="Wingdings" charset="2"/>
              <a:buChar char=""/>
              <a:tabLst>
                <a:tab pos="595440" algn="l"/>
                <a:tab pos="700200" algn="l"/>
                <a:tab pos="1149480" algn="l"/>
                <a:tab pos="1598760" algn="l"/>
                <a:tab pos="2048040" algn="l"/>
                <a:tab pos="2496960" algn="l"/>
                <a:tab pos="2946240" algn="l"/>
                <a:tab pos="3395520" algn="l"/>
                <a:tab pos="3844800" algn="l"/>
                <a:tab pos="4294080" algn="l"/>
                <a:tab pos="4743360" algn="l"/>
                <a:tab pos="5192640" algn="l"/>
                <a:tab pos="5641920" algn="l"/>
                <a:tab pos="6091200" algn="l"/>
                <a:tab pos="6540480" algn="l"/>
                <a:tab pos="6989760" algn="l"/>
                <a:tab pos="7439040" algn="l"/>
                <a:tab pos="7888320" algn="l"/>
                <a:tab pos="8337600" algn="l"/>
                <a:tab pos="8786880" algn="l"/>
                <a:tab pos="9236160" algn="l"/>
                <a:tab pos="9434520" algn="l"/>
                <a:tab pos="9883800" algn="l"/>
                <a:tab pos="10333080" algn="l"/>
                <a:tab pos="10782360" algn="l"/>
              </a:tabLst>
            </a:pPr>
            <a:r>
              <a:rPr lang="en-US" sz="1200" b="0" u="none" strike="noStrike">
                <a:solidFill>
                  <a:srgbClr val="000000"/>
                </a:solidFill>
                <a:effectLst/>
                <a:uFillTx/>
                <a:latin typeface="Arial"/>
                <a:ea typeface="DejaVu Sans"/>
              </a:rPr>
              <a:t>Specific treatment of collections of personal works </a:t>
            </a:r>
            <a:r>
              <a:rPr lang="en-GB" sz="1200" b="0" u="none" strike="noStrike">
                <a:solidFill>
                  <a:srgbClr val="000000"/>
                </a:solidFill>
                <a:effectLst/>
                <a:uFillTx/>
                <a:latin typeface="Arial"/>
                <a:ea typeface="DejaVu Sans"/>
              </a:rPr>
              <a:t>(</a:t>
            </a:r>
            <a:r>
              <a:rPr lang="en-US" sz="1200" b="0" u="none" strike="noStrike">
                <a:solidFill>
                  <a:srgbClr val="000000"/>
                </a:solidFill>
                <a:effectLst/>
                <a:uFillTx/>
                <a:latin typeface="Arial"/>
                <a:ea typeface="DejaVu Sans"/>
              </a:rPr>
              <a:t>the general treatment is equal to that of miscellanies: give notice of each relevant study)</a:t>
            </a:r>
            <a:endParaRPr lang="it-IT" sz="1200" b="0" u="none" strike="noStrike">
              <a:solidFill>
                <a:srgbClr val="000000"/>
              </a:solidFill>
              <a:effectLst/>
              <a:uFillTx/>
              <a:latin typeface="Arial"/>
            </a:endParaRPr>
          </a:p>
          <a:p>
            <a:pPr marL="976320" lvl="1" indent="-519120" algn="just" defTabSz="914400">
              <a:lnSpc>
                <a:spcPct val="150000"/>
              </a:lnSpc>
              <a:spcBef>
                <a:spcPts val="462"/>
              </a:spcBef>
              <a:spcAft>
                <a:spcPts val="62"/>
              </a:spcAft>
              <a:buSzPct val="103006"/>
              <a:buBlip>
                <a:blip r:embed="rId1"/>
              </a:buBlip>
              <a:tabLst>
                <a:tab pos="595440" algn="l"/>
                <a:tab pos="700200" algn="l"/>
                <a:tab pos="1149480" algn="l"/>
                <a:tab pos="1598760" algn="l"/>
                <a:tab pos="2048040" algn="l"/>
                <a:tab pos="2496960" algn="l"/>
                <a:tab pos="2946240" algn="l"/>
                <a:tab pos="3395520" algn="l"/>
                <a:tab pos="3844800" algn="l"/>
                <a:tab pos="4294080" algn="l"/>
                <a:tab pos="4743360" algn="l"/>
                <a:tab pos="5192640" algn="l"/>
                <a:tab pos="5641920" algn="l"/>
                <a:tab pos="6091200" algn="l"/>
                <a:tab pos="6540480" algn="l"/>
                <a:tab pos="6989760" algn="l"/>
                <a:tab pos="7439040" algn="l"/>
                <a:tab pos="7888320" algn="l"/>
                <a:tab pos="8337600" algn="l"/>
                <a:tab pos="8786880" algn="l"/>
                <a:tab pos="9236160" algn="l"/>
                <a:tab pos="9434520" algn="l"/>
                <a:tab pos="9883800" algn="l"/>
                <a:tab pos="10333080" algn="l"/>
                <a:tab pos="10782360" algn="l"/>
              </a:tabLst>
            </a:pPr>
            <a:r>
              <a:rPr lang="en-US" sz="1200" b="0" u="none" strike="noStrike">
                <a:solidFill>
                  <a:srgbClr val="000000"/>
                </a:solidFill>
                <a:effectLst/>
                <a:uFillTx/>
                <a:latin typeface="Arial"/>
                <a:ea typeface="DejaVu Sans"/>
              </a:rPr>
              <a:t>always indicate informations about the original publication of the individual studies at the beginning of the abstracts (in most cases collections of personal works include reprints of articles that have already been published)</a:t>
            </a:r>
            <a:endParaRPr lang="it-IT" sz="1200" b="0" u="none" strike="noStrike">
              <a:solidFill>
                <a:srgbClr val="000000"/>
              </a:solidFill>
              <a:effectLst/>
              <a:uFillTx/>
              <a:latin typeface="Arial"/>
            </a:endParaRPr>
          </a:p>
          <a:p>
            <a:pPr marL="976320" lvl="1" indent="-519120" algn="just" defTabSz="914400">
              <a:lnSpc>
                <a:spcPct val="150000"/>
              </a:lnSpc>
              <a:spcBef>
                <a:spcPts val="462"/>
              </a:spcBef>
              <a:spcAft>
                <a:spcPts val="62"/>
              </a:spcAft>
              <a:buSzPct val="103006"/>
              <a:buBlip>
                <a:blip r:embed="rId2"/>
              </a:buBlip>
              <a:tabLst>
                <a:tab pos="595440" algn="l"/>
                <a:tab pos="700200" algn="l"/>
                <a:tab pos="1149480" algn="l"/>
                <a:tab pos="1598760" algn="l"/>
                <a:tab pos="2048040" algn="l"/>
                <a:tab pos="2496960" algn="l"/>
                <a:tab pos="2946240" algn="l"/>
                <a:tab pos="3395520" algn="l"/>
                <a:tab pos="3844800" algn="l"/>
                <a:tab pos="4294080" algn="l"/>
                <a:tab pos="4743360" algn="l"/>
                <a:tab pos="5192640" algn="l"/>
                <a:tab pos="5641920" algn="l"/>
                <a:tab pos="6091200" algn="l"/>
                <a:tab pos="6540480" algn="l"/>
                <a:tab pos="6989760" algn="l"/>
                <a:tab pos="7439040" algn="l"/>
                <a:tab pos="7888320" algn="l"/>
                <a:tab pos="8337600" algn="l"/>
                <a:tab pos="8786880" algn="l"/>
                <a:tab pos="9236160" algn="l"/>
                <a:tab pos="9434520" algn="l"/>
                <a:tab pos="9883800" algn="l"/>
                <a:tab pos="10333080" algn="l"/>
                <a:tab pos="10782360" algn="l"/>
              </a:tabLst>
            </a:pPr>
            <a:r>
              <a:rPr lang="en-US" sz="1200" b="0" u="none" strike="noStrike">
                <a:solidFill>
                  <a:srgbClr val="000000"/>
                </a:solidFill>
                <a:effectLst/>
                <a:uFillTx/>
                <a:latin typeface="Arial"/>
                <a:ea typeface="DejaVu Sans"/>
              </a:rPr>
              <a:t>If the article has already been reported in «Medioevo latino» with extensive summary will be sufficient to indicate the bibliographical date of the original publication followed by: «for which cfr. MEL + volume and card number</a:t>
            </a:r>
            <a:endParaRPr lang="it-IT" sz="1200" b="0" u="none" strike="noStrike">
              <a:solidFill>
                <a:srgbClr val="000000"/>
              </a:solidFill>
              <a:effectLst/>
              <a:uFillTx/>
              <a:latin typeface="Arial"/>
            </a:endParaRPr>
          </a:p>
          <a:p>
            <a:pPr marL="976320" lvl="1" indent="-519120" algn="just" defTabSz="914400">
              <a:lnSpc>
                <a:spcPct val="150000"/>
              </a:lnSpc>
              <a:spcBef>
                <a:spcPts val="462"/>
              </a:spcBef>
              <a:spcAft>
                <a:spcPts val="62"/>
              </a:spcAft>
              <a:buSzPct val="103006"/>
              <a:buBlip>
                <a:blip r:embed="rId3"/>
              </a:buBlip>
              <a:tabLst>
                <a:tab pos="595440" algn="l"/>
                <a:tab pos="700200" algn="l"/>
                <a:tab pos="1149480" algn="l"/>
                <a:tab pos="1598760" algn="l"/>
                <a:tab pos="2048040" algn="l"/>
                <a:tab pos="2496960" algn="l"/>
                <a:tab pos="2946240" algn="l"/>
                <a:tab pos="3395520" algn="l"/>
                <a:tab pos="3844800" algn="l"/>
                <a:tab pos="4294080" algn="l"/>
                <a:tab pos="4743360" algn="l"/>
                <a:tab pos="5192640" algn="l"/>
                <a:tab pos="5641920" algn="l"/>
                <a:tab pos="6091200" algn="l"/>
                <a:tab pos="6540480" algn="l"/>
                <a:tab pos="6989760" algn="l"/>
                <a:tab pos="7439040" algn="l"/>
                <a:tab pos="7888320" algn="l"/>
                <a:tab pos="8337600" algn="l"/>
                <a:tab pos="8786880" algn="l"/>
                <a:tab pos="9236160" algn="l"/>
                <a:tab pos="9434520" algn="l"/>
                <a:tab pos="9883800" algn="l"/>
                <a:tab pos="10333080" algn="l"/>
                <a:tab pos="10782360" algn="l"/>
              </a:tabLst>
            </a:pPr>
            <a:r>
              <a:rPr lang="en-US" sz="1200" b="0" u="none" strike="noStrike">
                <a:solidFill>
                  <a:srgbClr val="000000"/>
                </a:solidFill>
                <a:effectLst/>
                <a:uFillTx/>
                <a:latin typeface="Arial"/>
                <a:ea typeface="DejaVu Sans"/>
              </a:rPr>
              <a:t>if the abstract present in previous volumes of «Medioevo latino»  is incomplete add what is necessary; indicate also in this case the reference to the volume of MEL in which has been given notice of the first edition of the essay; this is particularly true for those who read directly a collections of personal works: look carefully in the preface and in the notes to the individual essays for the indication of the original publication</a:t>
            </a:r>
            <a:endParaRPr lang="it-IT" sz="1200" b="0" u="none" strike="noStrike">
              <a:solidFill>
                <a:srgbClr val="000000"/>
              </a:solidFill>
              <a:effectLst/>
              <a:uFillTx/>
              <a:latin typeface="Arial"/>
            </a:endParaRPr>
          </a:p>
          <a:p>
            <a:pPr marL="976320" lvl="1" indent="-519120" algn="just" defTabSz="914400">
              <a:lnSpc>
                <a:spcPct val="150000"/>
              </a:lnSpc>
              <a:spcBef>
                <a:spcPts val="462"/>
              </a:spcBef>
              <a:spcAft>
                <a:spcPts val="62"/>
              </a:spcAft>
              <a:buSzPct val="103006"/>
              <a:buBlip>
                <a:blip r:embed="rId4"/>
              </a:buBlip>
              <a:tabLst>
                <a:tab pos="595440" algn="l"/>
                <a:tab pos="700200" algn="l"/>
                <a:tab pos="1149480" algn="l"/>
                <a:tab pos="1598760" algn="l"/>
                <a:tab pos="2048040" algn="l"/>
                <a:tab pos="2496960" algn="l"/>
                <a:tab pos="2946240" algn="l"/>
                <a:tab pos="3395520" algn="l"/>
                <a:tab pos="3844800" algn="l"/>
                <a:tab pos="4294080" algn="l"/>
                <a:tab pos="4743360" algn="l"/>
                <a:tab pos="5192640" algn="l"/>
                <a:tab pos="5641920" algn="l"/>
                <a:tab pos="6091200" algn="l"/>
                <a:tab pos="6540480" algn="l"/>
                <a:tab pos="6989760" algn="l"/>
                <a:tab pos="7439040" algn="l"/>
                <a:tab pos="7888320" algn="l"/>
                <a:tab pos="8337600" algn="l"/>
                <a:tab pos="8786880" algn="l"/>
                <a:tab pos="9236160" algn="l"/>
                <a:tab pos="9434520" algn="l"/>
                <a:tab pos="9883800" algn="l"/>
                <a:tab pos="10333080" algn="l"/>
                <a:tab pos="10782360" algn="l"/>
              </a:tabLst>
            </a:pPr>
            <a:r>
              <a:rPr lang="en-US" sz="1200" b="0" u="none" strike="noStrike">
                <a:solidFill>
                  <a:srgbClr val="000000"/>
                </a:solidFill>
                <a:effectLst/>
                <a:uFillTx/>
                <a:latin typeface="Arial"/>
                <a:ea typeface="DejaVu Sans"/>
              </a:rPr>
              <a:t>It is absolutely wrong to insert the reference to the previous numbers of «Medioevo latino» in the References field (Riferimenti); that field is only used for new reviews of book already reported in previous volumes of «Medioevo latino» (this is also valid for new editions of the same text and translations in other languages)</a:t>
            </a:r>
            <a:endParaRPr lang="it-IT" sz="1200" b="0" u="none" strike="noStrike">
              <a:solidFill>
                <a:srgbClr val="000000"/>
              </a:solidFill>
              <a:effectLst/>
              <a:uFillTx/>
              <a:latin typeface="Arial"/>
            </a:endParaRPr>
          </a:p>
          <a:p>
            <a:pPr marL="609480" indent="-595080" algn="just" defTabSz="914400">
              <a:lnSpc>
                <a:spcPct val="80000"/>
              </a:lnSpc>
              <a:spcBef>
                <a:spcPts val="462"/>
              </a:spcBef>
              <a:spcAft>
                <a:spcPts val="62"/>
              </a:spcAft>
              <a:buNone/>
              <a:tabLst>
                <a:tab pos="0" algn="l"/>
              </a:tabLst>
            </a:pPr>
            <a:endParaRPr lang="it-IT" sz="1200" b="0" u="none" strike="noStrike">
              <a:solidFill>
                <a:srgbClr val="000000"/>
              </a:solidFill>
              <a:effectLst/>
              <a:uFillTx/>
              <a:latin typeface="Arial"/>
            </a:endParaRPr>
          </a:p>
        </p:txBody>
      </p:sp>
      <p:sp>
        <p:nvSpPr>
          <p:cNvPr id="68" name="Rectangle 3"/>
          <p:cNvSpPr/>
          <p:nvPr/>
        </p:nvSpPr>
        <p:spPr>
          <a:xfrm>
            <a:off x="0" y="6180840"/>
            <a:ext cx="9142200" cy="675360"/>
          </a:xfrm>
          <a:prstGeom prst="rect">
            <a:avLst/>
          </a:prstGeom>
          <a:solidFill>
            <a:srgbClr val="0369A3"/>
          </a:solidFill>
          <a:ln>
            <a:noFill/>
          </a:ln>
        </p:spPr>
        <p:style>
          <a:lnRef idx="2">
            <a:schemeClr val="accent2">
              <a:shade val="15000"/>
            </a:schemeClr>
          </a:lnRef>
          <a:fillRef idx="1">
            <a:schemeClr val="accent2"/>
          </a:fillRef>
          <a:effectRef idx="0">
            <a:schemeClr val="accent2"/>
          </a:effectRef>
          <a:fontRef idx="minor"/>
        </p:style>
        <p:txBody>
          <a:bodyPr lIns="90000" tIns="45000" rIns="90000" bIns="45000" anchor="ctr">
            <a:noAutofit/>
          </a:bodyPr>
          <a:p>
            <a:endParaRPr lang="en-US" sz="1800" b="0" u="none" strike="noStrike">
              <a:solidFill>
                <a:schemeClr val="lt1"/>
              </a:solidFill>
              <a:effectLst/>
              <a:uFillTx/>
              <a:latin typeface="Arial"/>
            </a:endParaRPr>
          </a:p>
        </p:txBody>
      </p:sp>
      <p:sp>
        <p:nvSpPr>
          <p:cNvPr id="69" name="PlaceHolder 3"/>
          <p:cNvSpPr>
            <a:spLocks noGrp="1"/>
          </p:cNvSpPr>
          <p:nvPr>
            <p:ph type="sldNum" idx="16"/>
          </p:nvPr>
        </p:nvSpPr>
        <p:spPr>
          <a:xfrm>
            <a:off x="6132960" y="6318720"/>
            <a:ext cx="2469600" cy="399960"/>
          </a:xfrm>
          <a:prstGeom prst="rect">
            <a:avLst/>
          </a:prstGeom>
          <a:noFill/>
          <a:ln w="0">
            <a:noFill/>
          </a:ln>
        </p:spPr>
        <p:txBody>
          <a:bodyPr lIns="90000" tIns="46800" rIns="90000" bIns="46800" anchor="t">
            <a:noAutofit/>
          </a:bodyPr>
          <a:lstStyle>
            <a:lvl1pPr indent="0" algn="r" defTabSz="914400">
              <a:lnSpc>
                <a:spcPct val="100000"/>
              </a:lnSpc>
              <a:spcBef>
                <a:spcPts val="62"/>
              </a:spcBef>
              <a:spcAft>
                <a:spcPts val="62"/>
              </a:spcAft>
              <a:buNone/>
              <a:tabLst>
                <a:tab pos="0" algn="l"/>
              </a:tabLst>
              <a:defRPr lang="en-US" sz="1800" b="0" i="1" u="none" strike="noStrike">
                <a:solidFill>
                  <a:schemeClr val="lt1"/>
                </a:solidFill>
                <a:effectLst/>
                <a:uFillTx/>
                <a:latin typeface="Arial"/>
                <a:ea typeface="DejaVu Sans"/>
              </a:defRPr>
            </a:lvl1pPr>
          </a:lstStyle>
          <a:p>
            <a:pPr indent="0" algn="r" defTabSz="914400">
              <a:lnSpc>
                <a:spcPct val="100000"/>
              </a:lnSpc>
              <a:spcBef>
                <a:spcPts val="62"/>
              </a:spcBef>
              <a:spcAft>
                <a:spcPts val="62"/>
              </a:spcAft>
              <a:buNone/>
              <a:tabLst>
                <a:tab pos="0" algn="l"/>
              </a:tabLst>
            </a:pPr>
            <a:r>
              <a:rPr lang="en-US" sz="1800" b="0" i="1" u="none" strike="noStrike">
                <a:solidFill>
                  <a:schemeClr val="lt1"/>
                </a:solidFill>
                <a:effectLst/>
                <a:uFillTx/>
                <a:latin typeface="Arial"/>
                <a:ea typeface="DejaVu Sans"/>
              </a:rPr>
              <a:t>Medioevo latino #</a:t>
            </a:r>
            <a:fld id="{CEA76CE4-76D5-40E7-B9C7-232C3A9C525A}" type="slidenum">
              <a:rPr lang="en-US" sz="1800" b="0" i="1" u="none" strike="noStrike">
                <a:solidFill>
                  <a:schemeClr val="lt1"/>
                </a:solidFill>
                <a:effectLst/>
                <a:uFillTx/>
                <a:latin typeface="Arial"/>
                <a:ea typeface="DejaVu Sans"/>
              </a:rPr>
              <a:t>11</a:t>
            </a:fld>
            <a:endParaRPr lang="it-IT" sz="1800" b="0" u="none" strike="noStrike">
              <a:solidFill>
                <a:srgbClr val="000000"/>
              </a:solidFill>
              <a:effectLst/>
              <a:uFillTx/>
              <a:latin typeface="Times New Roman"/>
            </a:endParaRPr>
          </a:p>
        </p:txBody>
      </p:sp>
      <p:pic>
        <p:nvPicPr>
          <p:cNvPr id="70" name="Picture 6" descr="A circular object with a drawing of a monkey&#10;&#10;AI-generated content may be incorrect."/>
          <p:cNvPicPr/>
          <p:nvPr/>
        </p:nvPicPr>
        <p:blipFill>
          <a:blip r:embed="rId5"/>
          <a:stretch/>
        </p:blipFill>
        <p:spPr>
          <a:xfrm>
            <a:off x="468360" y="6244200"/>
            <a:ext cx="555120" cy="548640"/>
          </a:xfrm>
          <a:prstGeom prst="rect">
            <a:avLst/>
          </a:prstGeom>
          <a:noFill/>
          <a:ln w="0">
            <a:noFill/>
          </a:ln>
        </p:spPr>
      </p:pic>
    </p:spTree>
  </p:cSld>
  <mc:AlternateContent>
    <mc:Choice Requires="p14">
      <p:transition spd="slow" p14:dur="2000"/>
    </mc:Choice>
    <mc:Fallback>
      <p:transition spd="slow"/>
    </mc:Fallback>
  </mc:AlternateContent>
</p:sld>
</file>

<file path=ppt/slides/slide12.xml><?xml version="1.0" encoding="utf-8"?>
<p:sld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bg>
      <p:bgPr>
        <a:solidFill>
          <a:schemeClr val="lt1"/>
        </a:solidFill>
      </p:bgPr>
    </p:bg>
    <p:spTree>
      <p:nvGrpSpPr>
        <p:cNvPr id="1" name=""/>
        <p:cNvGrpSpPr/>
        <p:nvPr/>
      </p:nvGrpSpPr>
      <p:grpSpPr>
        <a:xfrm>
          <a:off x="0" y="0"/>
          <a:ext cx="0" cy="0"/>
          <a:chOff x="0" y="0"/>
          <a:chExt cx="0" cy="0"/>
        </a:xfrm>
      </p:grpSpPr>
      <p:sp>
        <p:nvSpPr>
          <p:cNvPr id="71" name="PlaceHolder 1"/>
          <p:cNvSpPr>
            <a:spLocks noGrp="1"/>
          </p:cNvSpPr>
          <p:nvPr>
            <p:ph type="title"/>
          </p:nvPr>
        </p:nvSpPr>
        <p:spPr>
          <a:xfrm>
            <a:off x="744480" y="0"/>
            <a:ext cx="7940520" cy="1141200"/>
          </a:xfrm>
          <a:prstGeom prst="rect">
            <a:avLst/>
          </a:prstGeom>
          <a:noFill/>
          <a:ln w="0">
            <a:noFill/>
          </a:ln>
        </p:spPr>
        <p:txBody>
          <a:bodyPr lIns="90000" tIns="46800" rIns="90000" bIns="46800" anchor="ctr">
            <a:noAutofit/>
          </a:bodyPr>
          <a:p>
            <a:pPr indent="0" algn="just" defTabSz="914400">
              <a:lnSpc>
                <a:spcPct val="100000"/>
              </a:lnSpc>
              <a:spcBef>
                <a:spcPts val="62"/>
              </a:spcBef>
              <a:spcAft>
                <a:spcPts val="62"/>
              </a:spcAft>
              <a:buNone/>
              <a:tabLst>
                <a:tab pos="0" algn="l"/>
              </a:tabLst>
            </a:pPr>
            <a:r>
              <a:rPr lang="en-US" sz="2400" b="1" u="none" strike="noStrike">
                <a:solidFill>
                  <a:srgbClr val="333399"/>
                </a:solidFill>
                <a:effectLst/>
                <a:uFillTx/>
                <a:latin typeface="Arial"/>
                <a:ea typeface="DejaVu Sans"/>
              </a:rPr>
              <a:t>Treatment of miscellaneous works both by direct reading and by journals (indirect) </a:t>
            </a:r>
            <a:r>
              <a:rPr lang="en-US" sz="1800" b="1" u="none" strike="noStrike">
                <a:solidFill>
                  <a:srgbClr val="333399"/>
                </a:solidFill>
                <a:effectLst/>
                <a:uFillTx/>
                <a:latin typeface="Arial"/>
                <a:ea typeface="DejaVu Sans"/>
              </a:rPr>
              <a:t>(III)</a:t>
            </a:r>
            <a:endParaRPr lang="it-IT" sz="1800" b="0" u="none" strike="noStrike">
              <a:solidFill>
                <a:srgbClr val="000000"/>
              </a:solidFill>
              <a:effectLst/>
              <a:uFillTx/>
              <a:latin typeface="Arial"/>
            </a:endParaRPr>
          </a:p>
        </p:txBody>
      </p:sp>
      <p:sp>
        <p:nvSpPr>
          <p:cNvPr id="72" name="PlaceHolder 2"/>
          <p:cNvSpPr>
            <a:spLocks noGrp="1"/>
          </p:cNvSpPr>
          <p:nvPr>
            <p:ph/>
          </p:nvPr>
        </p:nvSpPr>
        <p:spPr>
          <a:xfrm>
            <a:off x="395280" y="1628640"/>
            <a:ext cx="8227800" cy="4524120"/>
          </a:xfrm>
          <a:prstGeom prst="rect">
            <a:avLst/>
          </a:prstGeom>
          <a:noFill/>
          <a:ln w="0">
            <a:noFill/>
          </a:ln>
        </p:spPr>
        <p:txBody>
          <a:bodyPr lIns="90000" tIns="46800" rIns="90000" bIns="46800" anchor="t">
            <a:normAutofit/>
          </a:bodyPr>
          <a:p>
            <a:pPr marL="328680" indent="-328680" algn="just" defTabSz="914400">
              <a:lnSpc>
                <a:spcPct val="150000"/>
              </a:lnSpc>
              <a:spcBef>
                <a:spcPts val="462"/>
              </a:spcBef>
              <a:spcAft>
                <a:spcPts val="62"/>
              </a:spcAft>
              <a:buClr>
                <a:srgbClr val="333399"/>
              </a:buClr>
              <a:buSzPct val="135000"/>
              <a:buFont typeface="Wingdings" charset="2"/>
              <a:buChar char=""/>
              <a:tabLst>
                <a:tab pos="328680" algn="l"/>
                <a:tab pos="433440" algn="l"/>
                <a:tab pos="882720" algn="l"/>
                <a:tab pos="1332000" algn="l"/>
                <a:tab pos="1781280" algn="l"/>
                <a:tab pos="2230560" algn="l"/>
                <a:tab pos="2679840" algn="l"/>
                <a:tab pos="3129120" algn="l"/>
                <a:tab pos="3578400" algn="l"/>
                <a:tab pos="4027320" algn="l"/>
                <a:tab pos="4476600" algn="l"/>
                <a:tab pos="4925880" algn="l"/>
                <a:tab pos="5375160" algn="l"/>
                <a:tab pos="5824440" algn="l"/>
                <a:tab pos="6273720" algn="l"/>
                <a:tab pos="6723000" algn="l"/>
                <a:tab pos="7172280" algn="l"/>
                <a:tab pos="7621560" algn="l"/>
                <a:tab pos="8070840" algn="l"/>
                <a:tab pos="8520120" algn="l"/>
                <a:tab pos="8969400" algn="l"/>
                <a:tab pos="8985240" algn="l"/>
                <a:tab pos="9434520" algn="l"/>
                <a:tab pos="9883800" algn="l"/>
                <a:tab pos="10333080" algn="l"/>
                <a:tab pos="10782360" algn="l"/>
              </a:tabLst>
            </a:pPr>
            <a:r>
              <a:rPr lang="en-US" sz="1600" b="0" u="none" strike="noStrike">
                <a:solidFill>
                  <a:srgbClr val="000000"/>
                </a:solidFill>
                <a:effectLst/>
                <a:uFillTx/>
                <a:latin typeface="Arial"/>
                <a:ea typeface="DejaVu Sans"/>
              </a:rPr>
              <a:t>Specific treatment of </a:t>
            </a:r>
            <a:r>
              <a:rPr lang="en-GB" sz="1600" b="0" u="none" strike="noStrike">
                <a:solidFill>
                  <a:srgbClr val="000000"/>
                </a:solidFill>
                <a:effectLst/>
                <a:uFillTx/>
                <a:latin typeface="Arial"/>
                <a:ea typeface="DejaVu Sans"/>
              </a:rPr>
              <a:t>studies in honour of a scholar (</a:t>
            </a:r>
            <a:r>
              <a:rPr lang="en-US" sz="1600" b="0" u="none" strike="noStrike">
                <a:solidFill>
                  <a:srgbClr val="000000"/>
                </a:solidFill>
                <a:effectLst/>
                <a:uFillTx/>
                <a:latin typeface="Arial"/>
                <a:ea typeface="DejaVu Sans"/>
              </a:rPr>
              <a:t>the general treatment is equal to that of miscellanies: give notice of each relevant study)</a:t>
            </a:r>
            <a:endParaRPr lang="it-IT" sz="1600" b="0" u="none" strike="noStrike">
              <a:solidFill>
                <a:srgbClr val="000000"/>
              </a:solidFill>
              <a:effectLst/>
              <a:uFillTx/>
              <a:latin typeface="Arial"/>
            </a:endParaRPr>
          </a:p>
          <a:p>
            <a:pPr marL="343080" indent="-328680" algn="just" defTabSz="914400">
              <a:lnSpc>
                <a:spcPct val="150000"/>
              </a:lnSpc>
              <a:spcBef>
                <a:spcPts val="462"/>
              </a:spcBef>
              <a:spcAft>
                <a:spcPts val="62"/>
              </a:spcAft>
              <a:buNone/>
              <a:tabLst>
                <a:tab pos="0" algn="l"/>
              </a:tabLst>
            </a:pPr>
            <a:endParaRPr lang="it-IT" sz="1600" b="0" u="none" strike="noStrike">
              <a:solidFill>
                <a:srgbClr val="000000"/>
              </a:solidFill>
              <a:effectLst/>
              <a:uFillTx/>
              <a:latin typeface="Arial"/>
            </a:endParaRPr>
          </a:p>
          <a:p>
            <a:pPr marL="728640" lvl="1" indent="-271440" algn="just" defTabSz="914400">
              <a:lnSpc>
                <a:spcPct val="150000"/>
              </a:lnSpc>
              <a:spcBef>
                <a:spcPts val="462"/>
              </a:spcBef>
              <a:spcAft>
                <a:spcPts val="62"/>
              </a:spcAft>
              <a:buSzPct val="103090"/>
              <a:buBlip>
                <a:blip r:embed="rId1"/>
              </a:buBlip>
              <a:tabLst>
                <a:tab pos="328680" algn="l"/>
                <a:tab pos="433440" algn="l"/>
                <a:tab pos="882720" algn="l"/>
                <a:tab pos="1332000" algn="l"/>
                <a:tab pos="1781280" algn="l"/>
                <a:tab pos="2230560" algn="l"/>
                <a:tab pos="2679840" algn="l"/>
                <a:tab pos="3129120" algn="l"/>
                <a:tab pos="3578400" algn="l"/>
                <a:tab pos="4027320" algn="l"/>
                <a:tab pos="4476600" algn="l"/>
                <a:tab pos="4925880" algn="l"/>
                <a:tab pos="5375160" algn="l"/>
                <a:tab pos="5824440" algn="l"/>
                <a:tab pos="6273720" algn="l"/>
                <a:tab pos="6723000" algn="l"/>
                <a:tab pos="7172280" algn="l"/>
                <a:tab pos="7621560" algn="l"/>
                <a:tab pos="8070840" algn="l"/>
                <a:tab pos="8520120" algn="l"/>
                <a:tab pos="8969400" algn="l"/>
                <a:tab pos="8985240" algn="l"/>
                <a:tab pos="9434520" algn="l"/>
                <a:tab pos="9883800" algn="l"/>
                <a:tab pos="10333080" algn="l"/>
                <a:tab pos="10782360" algn="l"/>
              </a:tabLst>
            </a:pPr>
            <a:r>
              <a:rPr lang="en-US" sz="1600" b="0" u="none" strike="noStrike">
                <a:solidFill>
                  <a:srgbClr val="000000"/>
                </a:solidFill>
                <a:effectLst/>
                <a:uFillTx/>
                <a:latin typeface="Arial"/>
                <a:ea typeface="DejaVu Sans"/>
              </a:rPr>
              <a:t>if the name of the scholar to whom the book is dedicated is part of the short title that you have to insert in the form, it should not be repeated in the fields «name of the scholar», but this field must be filled if the name is not present in the short title</a:t>
            </a:r>
            <a:endParaRPr lang="it-IT" sz="1600" b="0" u="none" strike="noStrike">
              <a:solidFill>
                <a:srgbClr val="000000"/>
              </a:solidFill>
              <a:effectLst/>
              <a:uFillTx/>
              <a:latin typeface="Arial"/>
            </a:endParaRPr>
          </a:p>
        </p:txBody>
      </p:sp>
      <p:sp>
        <p:nvSpPr>
          <p:cNvPr id="73" name="Rectangle 3"/>
          <p:cNvSpPr/>
          <p:nvPr/>
        </p:nvSpPr>
        <p:spPr>
          <a:xfrm>
            <a:off x="0" y="6180840"/>
            <a:ext cx="9142200" cy="675360"/>
          </a:xfrm>
          <a:prstGeom prst="rect">
            <a:avLst/>
          </a:prstGeom>
          <a:solidFill>
            <a:srgbClr val="0369A3"/>
          </a:solidFill>
          <a:ln>
            <a:noFill/>
          </a:ln>
        </p:spPr>
        <p:style>
          <a:lnRef idx="2">
            <a:schemeClr val="accent2">
              <a:shade val="15000"/>
            </a:schemeClr>
          </a:lnRef>
          <a:fillRef idx="1">
            <a:schemeClr val="accent2"/>
          </a:fillRef>
          <a:effectRef idx="0">
            <a:schemeClr val="accent2"/>
          </a:effectRef>
          <a:fontRef idx="minor"/>
        </p:style>
        <p:txBody>
          <a:bodyPr lIns="90000" tIns="45000" rIns="90000" bIns="45000" anchor="ctr">
            <a:noAutofit/>
          </a:bodyPr>
          <a:p>
            <a:endParaRPr lang="en-US" sz="1800" b="0" u="none" strike="noStrike">
              <a:solidFill>
                <a:schemeClr val="lt1"/>
              </a:solidFill>
              <a:effectLst/>
              <a:uFillTx/>
              <a:latin typeface="Arial"/>
            </a:endParaRPr>
          </a:p>
        </p:txBody>
      </p:sp>
      <p:sp>
        <p:nvSpPr>
          <p:cNvPr id="74" name="PlaceHolder 3"/>
          <p:cNvSpPr>
            <a:spLocks noGrp="1"/>
          </p:cNvSpPr>
          <p:nvPr>
            <p:ph type="sldNum" idx="17"/>
          </p:nvPr>
        </p:nvSpPr>
        <p:spPr>
          <a:xfrm>
            <a:off x="6132960" y="6318720"/>
            <a:ext cx="2469600" cy="399960"/>
          </a:xfrm>
          <a:prstGeom prst="rect">
            <a:avLst/>
          </a:prstGeom>
          <a:noFill/>
          <a:ln w="0">
            <a:noFill/>
          </a:ln>
        </p:spPr>
        <p:txBody>
          <a:bodyPr lIns="90000" tIns="46800" rIns="90000" bIns="46800" anchor="t">
            <a:noAutofit/>
          </a:bodyPr>
          <a:lstStyle>
            <a:lvl1pPr indent="0" algn="r" defTabSz="914400">
              <a:lnSpc>
                <a:spcPct val="100000"/>
              </a:lnSpc>
              <a:spcBef>
                <a:spcPts val="62"/>
              </a:spcBef>
              <a:spcAft>
                <a:spcPts val="62"/>
              </a:spcAft>
              <a:buNone/>
              <a:tabLst>
                <a:tab pos="0" algn="l"/>
              </a:tabLst>
              <a:defRPr lang="en-US" sz="1800" b="0" i="1" u="none" strike="noStrike">
                <a:solidFill>
                  <a:schemeClr val="lt1"/>
                </a:solidFill>
                <a:effectLst/>
                <a:uFillTx/>
                <a:latin typeface="Arial"/>
                <a:ea typeface="DejaVu Sans"/>
              </a:defRPr>
            </a:lvl1pPr>
          </a:lstStyle>
          <a:p>
            <a:pPr indent="0" algn="r" defTabSz="914400">
              <a:lnSpc>
                <a:spcPct val="100000"/>
              </a:lnSpc>
              <a:spcBef>
                <a:spcPts val="62"/>
              </a:spcBef>
              <a:spcAft>
                <a:spcPts val="62"/>
              </a:spcAft>
              <a:buNone/>
              <a:tabLst>
                <a:tab pos="0" algn="l"/>
              </a:tabLst>
            </a:pPr>
            <a:r>
              <a:rPr lang="en-US" sz="1800" b="0" i="1" u="none" strike="noStrike">
                <a:solidFill>
                  <a:schemeClr val="lt1"/>
                </a:solidFill>
                <a:effectLst/>
                <a:uFillTx/>
                <a:latin typeface="Arial"/>
                <a:ea typeface="DejaVu Sans"/>
              </a:rPr>
              <a:t>Medioevo latino #</a:t>
            </a:r>
            <a:fld id="{385D5D5E-6516-431C-BB9C-9A8A357DEE90}" type="slidenum">
              <a:rPr lang="en-US" sz="1800" b="0" i="1" u="none" strike="noStrike">
                <a:solidFill>
                  <a:schemeClr val="lt1"/>
                </a:solidFill>
                <a:effectLst/>
                <a:uFillTx/>
                <a:latin typeface="Arial"/>
                <a:ea typeface="DejaVu Sans"/>
              </a:rPr>
              <a:t>12</a:t>
            </a:fld>
            <a:endParaRPr lang="it-IT" sz="1800" b="0" u="none" strike="noStrike">
              <a:solidFill>
                <a:srgbClr val="000000"/>
              </a:solidFill>
              <a:effectLst/>
              <a:uFillTx/>
              <a:latin typeface="Times New Roman"/>
            </a:endParaRPr>
          </a:p>
        </p:txBody>
      </p:sp>
      <p:pic>
        <p:nvPicPr>
          <p:cNvPr id="75" name="Picture 6" descr="A circular object with a drawing of a monkey&#10;&#10;AI-generated content may be incorrect."/>
          <p:cNvPicPr/>
          <p:nvPr/>
        </p:nvPicPr>
        <p:blipFill>
          <a:blip r:embed="rId2"/>
          <a:stretch/>
        </p:blipFill>
        <p:spPr>
          <a:xfrm>
            <a:off x="468360" y="6244200"/>
            <a:ext cx="555120" cy="548640"/>
          </a:xfrm>
          <a:prstGeom prst="rect">
            <a:avLst/>
          </a:prstGeom>
          <a:noFill/>
          <a:ln w="0">
            <a:noFill/>
          </a:ln>
        </p:spPr>
      </p:pic>
    </p:spTree>
  </p:cSld>
  <mc:AlternateContent>
    <mc:Choice Requires="p14">
      <p:transition spd="slow" p14:dur="2000"/>
    </mc:Choice>
    <mc:Fallback>
      <p:transition spd="slow"/>
    </mc:Fallback>
  </mc:AlternateContent>
</p:sld>
</file>

<file path=ppt/slides/slide13.xml><?xml version="1.0" encoding="utf-8"?>
<p:sld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bg>
      <p:bgPr>
        <a:solidFill>
          <a:schemeClr val="lt1"/>
        </a:solidFill>
      </p:bgPr>
    </p:bg>
    <p:spTree>
      <p:nvGrpSpPr>
        <p:cNvPr id="1" name=""/>
        <p:cNvGrpSpPr/>
        <p:nvPr/>
      </p:nvGrpSpPr>
      <p:grpSpPr>
        <a:xfrm>
          <a:off x="0" y="0"/>
          <a:ext cx="0" cy="0"/>
          <a:chOff x="0" y="0"/>
          <a:chExt cx="0" cy="0"/>
        </a:xfrm>
      </p:grpSpPr>
      <p:sp>
        <p:nvSpPr>
          <p:cNvPr id="76" name="PlaceHolder 1"/>
          <p:cNvSpPr>
            <a:spLocks noGrp="1"/>
          </p:cNvSpPr>
          <p:nvPr>
            <p:ph type="title"/>
          </p:nvPr>
        </p:nvSpPr>
        <p:spPr>
          <a:xfrm>
            <a:off x="749520" y="0"/>
            <a:ext cx="7755480" cy="560520"/>
          </a:xfrm>
          <a:prstGeom prst="rect">
            <a:avLst/>
          </a:prstGeom>
          <a:noFill/>
          <a:ln w="0">
            <a:noFill/>
          </a:ln>
        </p:spPr>
        <p:txBody>
          <a:bodyPr lIns="90000" tIns="46800" rIns="90000" bIns="46800" anchor="ctr">
            <a:noAutofit/>
          </a:bodyPr>
          <a:p>
            <a:pPr indent="0" algn="just" defTabSz="914400">
              <a:lnSpc>
                <a:spcPct val="100000"/>
              </a:lnSpc>
              <a:spcBef>
                <a:spcPts val="62"/>
              </a:spcBef>
              <a:spcAft>
                <a:spcPts val="62"/>
              </a:spcAft>
              <a:buNone/>
              <a:tabLst>
                <a:tab pos="0" algn="l"/>
              </a:tabLst>
            </a:pPr>
            <a:r>
              <a:rPr lang="en-US" sz="2400" b="1" u="none" strike="noStrike">
                <a:solidFill>
                  <a:srgbClr val="333399"/>
                </a:solidFill>
                <a:effectLst/>
                <a:uFillTx/>
                <a:latin typeface="Arial"/>
                <a:ea typeface="DejaVu Sans"/>
              </a:rPr>
              <a:t>Treatment of hybrid typologies</a:t>
            </a:r>
            <a:endParaRPr lang="it-IT" sz="2400" b="0" u="none" strike="noStrike">
              <a:solidFill>
                <a:srgbClr val="000000"/>
              </a:solidFill>
              <a:effectLst/>
              <a:uFillTx/>
              <a:latin typeface="Arial"/>
            </a:endParaRPr>
          </a:p>
        </p:txBody>
      </p:sp>
      <p:sp>
        <p:nvSpPr>
          <p:cNvPr id="77" name="PlaceHolder 2"/>
          <p:cNvSpPr>
            <a:spLocks noGrp="1"/>
          </p:cNvSpPr>
          <p:nvPr>
            <p:ph/>
          </p:nvPr>
        </p:nvSpPr>
        <p:spPr>
          <a:xfrm>
            <a:off x="468360" y="1495440"/>
            <a:ext cx="8227800" cy="4524120"/>
          </a:xfrm>
          <a:prstGeom prst="rect">
            <a:avLst/>
          </a:prstGeom>
          <a:noFill/>
          <a:ln w="0">
            <a:noFill/>
          </a:ln>
        </p:spPr>
        <p:txBody>
          <a:bodyPr lIns="90000" tIns="46800" rIns="90000" bIns="46800" anchor="t">
            <a:normAutofit/>
          </a:bodyPr>
          <a:p>
            <a:pPr marL="328680" indent="-328680" algn="just" defTabSz="914400">
              <a:lnSpc>
                <a:spcPct val="150000"/>
              </a:lnSpc>
              <a:spcBef>
                <a:spcPts val="462"/>
              </a:spcBef>
              <a:spcAft>
                <a:spcPts val="62"/>
              </a:spcAft>
              <a:buClr>
                <a:srgbClr val="333399"/>
              </a:buClr>
              <a:buSzPct val="135000"/>
              <a:buFont typeface="Wingdings" charset="2"/>
              <a:buChar char=""/>
              <a:tabLst>
                <a:tab pos="328680" algn="l"/>
                <a:tab pos="433440" algn="l"/>
                <a:tab pos="882720" algn="l"/>
                <a:tab pos="1332000" algn="l"/>
                <a:tab pos="1781280" algn="l"/>
                <a:tab pos="2230560" algn="l"/>
                <a:tab pos="2679840" algn="l"/>
                <a:tab pos="3129120" algn="l"/>
                <a:tab pos="3578400" algn="l"/>
                <a:tab pos="4027320" algn="l"/>
                <a:tab pos="4476600" algn="l"/>
                <a:tab pos="4925880" algn="l"/>
                <a:tab pos="5375160" algn="l"/>
                <a:tab pos="5824440" algn="l"/>
                <a:tab pos="6273720" algn="l"/>
                <a:tab pos="6723000" algn="l"/>
                <a:tab pos="7172280" algn="l"/>
                <a:tab pos="7621560" algn="l"/>
                <a:tab pos="8070840" algn="l"/>
                <a:tab pos="8520120" algn="l"/>
                <a:tab pos="8969400" algn="l"/>
                <a:tab pos="8985240" algn="l"/>
                <a:tab pos="9434520" algn="l"/>
                <a:tab pos="9883800" algn="l"/>
                <a:tab pos="10333080" algn="l"/>
                <a:tab pos="10782360" algn="l"/>
              </a:tabLst>
            </a:pPr>
            <a:r>
              <a:rPr lang="en-US" sz="1600" b="0" u="none" strike="noStrike">
                <a:solidFill>
                  <a:srgbClr val="000000"/>
                </a:solidFill>
                <a:effectLst/>
                <a:uFillTx/>
                <a:latin typeface="Arial"/>
                <a:ea typeface="DejaVu Sans"/>
              </a:rPr>
              <a:t>a book, especially a miscellany, may correspond to a number of a journal (do not confuse this case with any series connected to a journal); in that case you need to insert, for each study, the bibliographical data of the periodical and the short-title of the miscellany. For the main card you have to fill up all the bibliographical data both of the book (place of publication, publisher, year, pages, series) and of the journal (title, number, year, pages)</a:t>
            </a:r>
            <a:r>
              <a:rPr lang="it-IT" sz="1600" b="0" u="none" strike="noStrike">
                <a:solidFill>
                  <a:srgbClr val="000000"/>
                </a:solidFill>
                <a:effectLst/>
                <a:uFillTx/>
                <a:latin typeface="Arial"/>
                <a:ea typeface="DejaVu Sans"/>
              </a:rPr>
              <a:t> </a:t>
            </a:r>
            <a:endParaRPr lang="it-IT" sz="1600" b="0" u="none" strike="noStrike">
              <a:solidFill>
                <a:srgbClr val="000000"/>
              </a:solidFill>
              <a:effectLst/>
              <a:uFillTx/>
              <a:latin typeface="Arial"/>
            </a:endParaRPr>
          </a:p>
          <a:p>
            <a:pPr marL="341280" indent="-328680" algn="just" defTabSz="914400">
              <a:lnSpc>
                <a:spcPct val="150000"/>
              </a:lnSpc>
              <a:spcBef>
                <a:spcPts val="462"/>
              </a:spcBef>
              <a:spcAft>
                <a:spcPts val="62"/>
              </a:spcAft>
              <a:buNone/>
              <a:tabLst>
                <a:tab pos="0" algn="l"/>
              </a:tabLst>
            </a:pPr>
            <a:endParaRPr lang="it-IT" sz="1600" b="0" u="none" strike="noStrike">
              <a:solidFill>
                <a:srgbClr val="000000"/>
              </a:solidFill>
              <a:effectLst/>
              <a:uFillTx/>
              <a:latin typeface="Arial"/>
            </a:endParaRPr>
          </a:p>
          <a:p>
            <a:pPr marL="328680" indent="-328680" algn="just" defTabSz="914400">
              <a:lnSpc>
                <a:spcPct val="150000"/>
              </a:lnSpc>
              <a:spcBef>
                <a:spcPts val="462"/>
              </a:spcBef>
              <a:spcAft>
                <a:spcPts val="62"/>
              </a:spcAft>
              <a:buClr>
                <a:srgbClr val="333399"/>
              </a:buClr>
              <a:buSzPct val="135000"/>
              <a:buFont typeface="Wingdings" charset="2"/>
              <a:buChar char=""/>
              <a:tabLst>
                <a:tab pos="328680" algn="l"/>
                <a:tab pos="433440" algn="l"/>
                <a:tab pos="882720" algn="l"/>
                <a:tab pos="1332000" algn="l"/>
                <a:tab pos="1781280" algn="l"/>
                <a:tab pos="2230560" algn="l"/>
                <a:tab pos="2679840" algn="l"/>
                <a:tab pos="3129120" algn="l"/>
                <a:tab pos="3578400" algn="l"/>
                <a:tab pos="4027320" algn="l"/>
                <a:tab pos="4476600" algn="l"/>
                <a:tab pos="4925880" algn="l"/>
                <a:tab pos="5375160" algn="l"/>
                <a:tab pos="5824440" algn="l"/>
                <a:tab pos="6273720" algn="l"/>
                <a:tab pos="6723000" algn="l"/>
                <a:tab pos="7172280" algn="l"/>
                <a:tab pos="7621560" algn="l"/>
                <a:tab pos="8070840" algn="l"/>
                <a:tab pos="8520120" algn="l"/>
                <a:tab pos="8969400" algn="l"/>
                <a:tab pos="8985240" algn="l"/>
                <a:tab pos="9434520" algn="l"/>
                <a:tab pos="9883800" algn="l"/>
                <a:tab pos="10333080" algn="l"/>
                <a:tab pos="10782360" algn="l"/>
              </a:tabLst>
            </a:pPr>
            <a:r>
              <a:rPr lang="en-US" sz="1600" b="0" u="none" strike="noStrike">
                <a:solidFill>
                  <a:srgbClr val="000000"/>
                </a:solidFill>
                <a:effectLst/>
                <a:uFillTx/>
                <a:latin typeface="Arial"/>
                <a:ea typeface="DejaVu Sans"/>
              </a:rPr>
              <a:t>do not fall into this category volumes of journals devoted to monographic subjects or that publish the proceedings of a conference </a:t>
            </a:r>
            <a:r>
              <a:rPr lang="en-US" sz="1600" b="1" u="none" strike="noStrike">
                <a:solidFill>
                  <a:srgbClr val="000000"/>
                </a:solidFill>
                <a:effectLst/>
                <a:uFillTx/>
                <a:latin typeface="Arial"/>
                <a:ea typeface="DejaVu Sans"/>
              </a:rPr>
              <a:t>if they do not have their own title</a:t>
            </a:r>
            <a:r>
              <a:rPr lang="en-US" sz="1600" b="0" u="none" strike="noStrike">
                <a:solidFill>
                  <a:srgbClr val="000000"/>
                </a:solidFill>
                <a:effectLst/>
                <a:uFillTx/>
                <a:latin typeface="Arial"/>
                <a:ea typeface="DejaVu Sans"/>
              </a:rPr>
              <a:t> (different from that of the journal itself); often they have an introduction that describes the contents and motivations of the book, but not a title</a:t>
            </a:r>
            <a:endParaRPr lang="it-IT" sz="1600" b="0" u="none" strike="noStrike">
              <a:solidFill>
                <a:srgbClr val="000000"/>
              </a:solidFill>
              <a:effectLst/>
              <a:uFillTx/>
              <a:latin typeface="Arial"/>
            </a:endParaRPr>
          </a:p>
          <a:p>
            <a:pPr marL="341280" indent="-328680" algn="just" defTabSz="914400">
              <a:lnSpc>
                <a:spcPct val="80000"/>
              </a:lnSpc>
              <a:spcBef>
                <a:spcPts val="462"/>
              </a:spcBef>
              <a:spcAft>
                <a:spcPts val="62"/>
              </a:spcAft>
              <a:buNone/>
              <a:tabLst>
                <a:tab pos="0" algn="l"/>
              </a:tabLst>
            </a:pPr>
            <a:endParaRPr lang="it-IT" sz="1600" b="0" u="none" strike="noStrike">
              <a:solidFill>
                <a:srgbClr val="000000"/>
              </a:solidFill>
              <a:effectLst/>
              <a:uFillTx/>
              <a:latin typeface="Arial"/>
            </a:endParaRPr>
          </a:p>
        </p:txBody>
      </p:sp>
      <p:sp>
        <p:nvSpPr>
          <p:cNvPr id="78" name="Rectangle 3"/>
          <p:cNvSpPr/>
          <p:nvPr/>
        </p:nvSpPr>
        <p:spPr>
          <a:xfrm>
            <a:off x="0" y="6180840"/>
            <a:ext cx="9142200" cy="675360"/>
          </a:xfrm>
          <a:prstGeom prst="rect">
            <a:avLst/>
          </a:prstGeom>
          <a:solidFill>
            <a:srgbClr val="0369A3"/>
          </a:solidFill>
          <a:ln>
            <a:noFill/>
          </a:ln>
        </p:spPr>
        <p:style>
          <a:lnRef idx="2">
            <a:schemeClr val="accent2">
              <a:shade val="15000"/>
            </a:schemeClr>
          </a:lnRef>
          <a:fillRef idx="1">
            <a:schemeClr val="accent2"/>
          </a:fillRef>
          <a:effectRef idx="0">
            <a:schemeClr val="accent2"/>
          </a:effectRef>
          <a:fontRef idx="minor"/>
        </p:style>
        <p:txBody>
          <a:bodyPr lIns="90000" tIns="45000" rIns="90000" bIns="45000" anchor="ctr">
            <a:noAutofit/>
          </a:bodyPr>
          <a:p>
            <a:endParaRPr lang="en-US" sz="1800" b="0" u="none" strike="noStrike">
              <a:solidFill>
                <a:schemeClr val="lt1"/>
              </a:solidFill>
              <a:effectLst/>
              <a:uFillTx/>
              <a:latin typeface="Arial"/>
            </a:endParaRPr>
          </a:p>
        </p:txBody>
      </p:sp>
      <p:sp>
        <p:nvSpPr>
          <p:cNvPr id="79" name="PlaceHolder 3"/>
          <p:cNvSpPr>
            <a:spLocks noGrp="1"/>
          </p:cNvSpPr>
          <p:nvPr>
            <p:ph type="sldNum" idx="18"/>
          </p:nvPr>
        </p:nvSpPr>
        <p:spPr>
          <a:xfrm>
            <a:off x="6132960" y="6318720"/>
            <a:ext cx="2469600" cy="399960"/>
          </a:xfrm>
          <a:prstGeom prst="rect">
            <a:avLst/>
          </a:prstGeom>
          <a:noFill/>
          <a:ln w="0">
            <a:noFill/>
          </a:ln>
        </p:spPr>
        <p:txBody>
          <a:bodyPr lIns="90000" tIns="46800" rIns="90000" bIns="46800" anchor="t">
            <a:noAutofit/>
          </a:bodyPr>
          <a:lstStyle>
            <a:lvl1pPr indent="0" algn="r" defTabSz="914400">
              <a:lnSpc>
                <a:spcPct val="100000"/>
              </a:lnSpc>
              <a:spcBef>
                <a:spcPts val="62"/>
              </a:spcBef>
              <a:spcAft>
                <a:spcPts val="62"/>
              </a:spcAft>
              <a:buNone/>
              <a:tabLst>
                <a:tab pos="0" algn="l"/>
              </a:tabLst>
              <a:defRPr lang="en-US" sz="1800" b="0" i="1" u="none" strike="noStrike">
                <a:solidFill>
                  <a:schemeClr val="lt1"/>
                </a:solidFill>
                <a:effectLst/>
                <a:uFillTx/>
                <a:latin typeface="Arial"/>
                <a:ea typeface="DejaVu Sans"/>
              </a:defRPr>
            </a:lvl1pPr>
          </a:lstStyle>
          <a:p>
            <a:pPr indent="0" algn="r" defTabSz="914400">
              <a:lnSpc>
                <a:spcPct val="100000"/>
              </a:lnSpc>
              <a:spcBef>
                <a:spcPts val="62"/>
              </a:spcBef>
              <a:spcAft>
                <a:spcPts val="62"/>
              </a:spcAft>
              <a:buNone/>
              <a:tabLst>
                <a:tab pos="0" algn="l"/>
              </a:tabLst>
            </a:pPr>
            <a:r>
              <a:rPr lang="en-US" sz="1800" b="0" i="1" u="none" strike="noStrike">
                <a:solidFill>
                  <a:schemeClr val="lt1"/>
                </a:solidFill>
                <a:effectLst/>
                <a:uFillTx/>
                <a:latin typeface="Arial"/>
                <a:ea typeface="DejaVu Sans"/>
              </a:rPr>
              <a:t>Medioevo latino #</a:t>
            </a:r>
            <a:fld id="{0FAF039E-98D9-4DF9-8ACB-C347AB560815}" type="slidenum">
              <a:rPr lang="en-US" sz="1800" b="0" i="1" u="none" strike="noStrike">
                <a:solidFill>
                  <a:schemeClr val="lt1"/>
                </a:solidFill>
                <a:effectLst/>
                <a:uFillTx/>
                <a:latin typeface="Arial"/>
                <a:ea typeface="DejaVu Sans"/>
              </a:rPr>
              <a:t>13</a:t>
            </a:fld>
            <a:endParaRPr lang="it-IT" sz="1800" b="0" u="none" strike="noStrike">
              <a:solidFill>
                <a:srgbClr val="000000"/>
              </a:solidFill>
              <a:effectLst/>
              <a:uFillTx/>
              <a:latin typeface="Times New Roman"/>
            </a:endParaRPr>
          </a:p>
        </p:txBody>
      </p:sp>
      <p:pic>
        <p:nvPicPr>
          <p:cNvPr id="80" name="Picture 6" descr="A circular object with a drawing of a monkey&#10;&#10;AI-generated content may be incorrect."/>
          <p:cNvPicPr/>
          <p:nvPr/>
        </p:nvPicPr>
        <p:blipFill>
          <a:blip r:embed="rId1"/>
          <a:stretch/>
        </p:blipFill>
        <p:spPr>
          <a:xfrm>
            <a:off x="468360" y="6244200"/>
            <a:ext cx="555120" cy="548640"/>
          </a:xfrm>
          <a:prstGeom prst="rect">
            <a:avLst/>
          </a:prstGeom>
          <a:noFill/>
          <a:ln w="0">
            <a:noFill/>
          </a:ln>
        </p:spPr>
      </p:pic>
    </p:spTree>
  </p:cSld>
  <mc:AlternateContent>
    <mc:Choice Requires="p14">
      <p:transition spd="slow" p14:dur="2000"/>
    </mc:Choice>
    <mc:Fallback>
      <p:transition spd="slow"/>
    </mc:Fallback>
  </mc:AlternateContent>
</p:sld>
</file>

<file path=ppt/slides/slide14.xml><?xml version="1.0" encoding="utf-8"?>
<p:sld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bg>
      <p:bgPr>
        <a:solidFill>
          <a:schemeClr val="lt1"/>
        </a:solidFill>
      </p:bgPr>
    </p:bg>
    <p:spTree>
      <p:nvGrpSpPr>
        <p:cNvPr id="1" name=""/>
        <p:cNvGrpSpPr/>
        <p:nvPr/>
      </p:nvGrpSpPr>
      <p:grpSpPr>
        <a:xfrm>
          <a:off x="0" y="0"/>
          <a:ext cx="0" cy="0"/>
          <a:chOff x="0" y="0"/>
          <a:chExt cx="0" cy="0"/>
        </a:xfrm>
      </p:grpSpPr>
      <p:sp>
        <p:nvSpPr>
          <p:cNvPr id="81" name="PlaceHolder 1"/>
          <p:cNvSpPr>
            <a:spLocks noGrp="1"/>
          </p:cNvSpPr>
          <p:nvPr>
            <p:ph type="title"/>
          </p:nvPr>
        </p:nvSpPr>
        <p:spPr>
          <a:xfrm>
            <a:off x="281520" y="63360"/>
            <a:ext cx="8447760" cy="704880"/>
          </a:xfrm>
          <a:prstGeom prst="rect">
            <a:avLst/>
          </a:prstGeom>
          <a:noFill/>
          <a:ln w="0">
            <a:noFill/>
          </a:ln>
        </p:spPr>
        <p:txBody>
          <a:bodyPr lIns="90000" tIns="46800" rIns="90000" bIns="46800" anchor="ctr">
            <a:noAutofit/>
          </a:bodyPr>
          <a:p>
            <a:pPr indent="0" algn="just" defTabSz="914400">
              <a:lnSpc>
                <a:spcPct val="100000"/>
              </a:lnSpc>
              <a:spcBef>
                <a:spcPts val="62"/>
              </a:spcBef>
              <a:spcAft>
                <a:spcPts val="62"/>
              </a:spcAft>
              <a:buNone/>
              <a:tabLst>
                <a:tab pos="0" algn="l"/>
              </a:tabLst>
            </a:pPr>
            <a:r>
              <a:rPr lang="en-GB" sz="2400" b="1" u="none" strike="noStrike">
                <a:solidFill>
                  <a:srgbClr val="333399"/>
                </a:solidFill>
                <a:effectLst/>
                <a:uFillTx/>
                <a:latin typeface="Arial"/>
                <a:ea typeface="DejaVu Sans"/>
              </a:rPr>
              <a:t>Compilation of indexes in a card of «Medioevo latino» </a:t>
            </a:r>
            <a:r>
              <a:rPr lang="en-GB" sz="1800" b="1" u="none" strike="noStrike">
                <a:solidFill>
                  <a:srgbClr val="333399"/>
                </a:solidFill>
                <a:effectLst/>
                <a:uFillTx/>
                <a:latin typeface="Arial"/>
                <a:ea typeface="DejaVu Sans"/>
              </a:rPr>
              <a:t>(I)</a:t>
            </a:r>
            <a:endParaRPr lang="it-IT" sz="1800" b="0" u="none" strike="noStrike">
              <a:solidFill>
                <a:srgbClr val="000000"/>
              </a:solidFill>
              <a:effectLst/>
              <a:uFillTx/>
              <a:latin typeface="Arial"/>
            </a:endParaRPr>
          </a:p>
        </p:txBody>
      </p:sp>
      <p:sp>
        <p:nvSpPr>
          <p:cNvPr id="82" name="PlaceHolder 2"/>
          <p:cNvSpPr>
            <a:spLocks noGrp="1"/>
          </p:cNvSpPr>
          <p:nvPr>
            <p:ph/>
          </p:nvPr>
        </p:nvSpPr>
        <p:spPr>
          <a:xfrm>
            <a:off x="468360" y="1125360"/>
            <a:ext cx="8073720" cy="5111640"/>
          </a:xfrm>
          <a:prstGeom prst="rect">
            <a:avLst/>
          </a:prstGeom>
          <a:noFill/>
          <a:ln w="0">
            <a:noFill/>
          </a:ln>
        </p:spPr>
        <p:txBody>
          <a:bodyPr lIns="90000" tIns="46800" rIns="90000" bIns="46800" anchor="t">
            <a:noAutofit/>
          </a:bodyPr>
          <a:p>
            <a:pPr marL="343080" indent="-328680" algn="just" defTabSz="914400">
              <a:lnSpc>
                <a:spcPct val="159000"/>
              </a:lnSpc>
              <a:spcBef>
                <a:spcPts val="462"/>
              </a:spcBef>
              <a:spcAft>
                <a:spcPts val="62"/>
              </a:spcAft>
              <a:buNone/>
              <a:tabLst>
                <a:tab pos="0" algn="l"/>
              </a:tabLst>
            </a:pPr>
            <a:r>
              <a:rPr lang="en-GB" sz="1100" b="0" u="none" strike="noStrike">
                <a:solidFill>
                  <a:srgbClr val="000000"/>
                </a:solidFill>
                <a:effectLst/>
                <a:uFillTx/>
                <a:latin typeface="Arial"/>
                <a:ea typeface="DejaVu Sans"/>
              </a:rPr>
              <a:t>«Medioevo latino» has </a:t>
            </a:r>
            <a:r>
              <a:rPr lang="en-GB" sz="1100" b="1" u="none" strike="noStrike">
                <a:solidFill>
                  <a:srgbClr val="000000"/>
                </a:solidFill>
                <a:effectLst/>
                <a:uFillTx/>
                <a:latin typeface="Arial"/>
                <a:ea typeface="DejaVu Sans"/>
              </a:rPr>
              <a:t>four indexes</a:t>
            </a:r>
            <a:endParaRPr lang="it-IT" sz="1100" b="0" u="none" strike="noStrike">
              <a:solidFill>
                <a:srgbClr val="000000"/>
              </a:solidFill>
              <a:effectLst/>
              <a:uFillTx/>
              <a:latin typeface="Arial"/>
            </a:endParaRPr>
          </a:p>
          <a:p>
            <a:pPr marL="343080" indent="-328680" algn="just" defTabSz="914400">
              <a:lnSpc>
                <a:spcPct val="159000"/>
              </a:lnSpc>
              <a:spcBef>
                <a:spcPts val="462"/>
              </a:spcBef>
              <a:spcAft>
                <a:spcPts val="62"/>
              </a:spcAft>
              <a:buNone/>
              <a:tabLst>
                <a:tab pos="0" algn="l"/>
              </a:tabLst>
            </a:pPr>
            <a:r>
              <a:rPr lang="en-US" sz="1100" b="1" u="none" strike="noStrike">
                <a:solidFill>
                  <a:srgbClr val="000000"/>
                </a:solidFill>
                <a:effectLst/>
                <a:uFillTx/>
                <a:latin typeface="Arial"/>
                <a:ea typeface="DejaVu Sans"/>
              </a:rPr>
              <a:t>manuscripts index</a:t>
            </a:r>
            <a:endParaRPr lang="it-IT" sz="1100" b="0" u="none" strike="noStrike">
              <a:solidFill>
                <a:srgbClr val="000000"/>
              </a:solidFill>
              <a:effectLst/>
              <a:uFillTx/>
              <a:latin typeface="Arial"/>
            </a:endParaRPr>
          </a:p>
          <a:p>
            <a:pPr marL="728640" lvl="1" indent="-271440" algn="just" defTabSz="914400">
              <a:lnSpc>
                <a:spcPct val="159000"/>
              </a:lnSpc>
              <a:spcBef>
                <a:spcPts val="462"/>
              </a:spcBef>
              <a:spcAft>
                <a:spcPts val="62"/>
              </a:spcAft>
              <a:buSzPct val="103093"/>
              <a:buBlip>
                <a:blip r:embed="rId1"/>
              </a:buBlip>
              <a:tabLst>
                <a:tab pos="0" algn="l"/>
                <a:tab pos="343080" algn="l"/>
                <a:tab pos="447840" algn="l"/>
                <a:tab pos="896760" algn="l"/>
                <a:tab pos="1346040" algn="l"/>
                <a:tab pos="1795320" algn="l"/>
                <a:tab pos="2244600" algn="l"/>
                <a:tab pos="2693880" algn="l"/>
                <a:tab pos="3143160" algn="l"/>
                <a:tab pos="3592440" algn="l"/>
                <a:tab pos="4041720" algn="l"/>
                <a:tab pos="4491000" algn="l"/>
                <a:tab pos="4940280" algn="l"/>
                <a:tab pos="5389560" algn="l"/>
                <a:tab pos="5838840" algn="l"/>
                <a:tab pos="6288120" algn="l"/>
                <a:tab pos="6737400" algn="l"/>
                <a:tab pos="7186680" algn="l"/>
                <a:tab pos="7635960" algn="l"/>
                <a:tab pos="8085240" algn="l"/>
                <a:tab pos="8534520" algn="l"/>
                <a:tab pos="8983800" algn="l"/>
                <a:tab pos="8985240" algn="l"/>
                <a:tab pos="9434520" algn="l"/>
                <a:tab pos="9883800" algn="l"/>
                <a:tab pos="10333080" algn="l"/>
                <a:tab pos="10782360" algn="l"/>
              </a:tabLst>
            </a:pPr>
            <a:r>
              <a:rPr lang="en-US" sz="1100" b="0" u="none" strike="noStrike">
                <a:solidFill>
                  <a:srgbClr val="000000"/>
                </a:solidFill>
                <a:effectLst/>
                <a:uFillTx/>
                <a:latin typeface="Arial"/>
                <a:ea typeface="DejaVu Sans"/>
              </a:rPr>
              <a:t>for each bibliographical item insert an index for each manuscript quoted in the title or in the abstract</a:t>
            </a:r>
            <a:endParaRPr lang="it-IT" sz="1100" b="0" u="none" strike="noStrike">
              <a:solidFill>
                <a:srgbClr val="000000"/>
              </a:solidFill>
              <a:effectLst/>
              <a:uFillTx/>
              <a:latin typeface="Arial"/>
            </a:endParaRPr>
          </a:p>
          <a:p>
            <a:pPr marL="343080" indent="-328680" algn="just" defTabSz="914400">
              <a:lnSpc>
                <a:spcPct val="159000"/>
              </a:lnSpc>
              <a:spcBef>
                <a:spcPts val="462"/>
              </a:spcBef>
              <a:spcAft>
                <a:spcPts val="62"/>
              </a:spcAft>
              <a:buNone/>
              <a:tabLst>
                <a:tab pos="0" algn="l"/>
              </a:tabLst>
            </a:pPr>
            <a:r>
              <a:rPr lang="en-GB" sz="1100" b="1" u="none" strike="noStrike">
                <a:solidFill>
                  <a:srgbClr val="000000"/>
                </a:solidFill>
                <a:effectLst/>
                <a:uFillTx/>
                <a:latin typeface="Arial"/>
                <a:ea typeface="DejaVu Sans"/>
              </a:rPr>
              <a:t>lexical index</a:t>
            </a:r>
            <a:endParaRPr lang="it-IT" sz="1100" b="0" u="none" strike="noStrike">
              <a:solidFill>
                <a:srgbClr val="000000"/>
              </a:solidFill>
              <a:effectLst/>
              <a:uFillTx/>
              <a:latin typeface="Arial"/>
            </a:endParaRPr>
          </a:p>
          <a:p>
            <a:pPr marL="728640" lvl="1" indent="-271440" algn="just" defTabSz="914400">
              <a:lnSpc>
                <a:spcPct val="159000"/>
              </a:lnSpc>
              <a:spcBef>
                <a:spcPts val="462"/>
              </a:spcBef>
              <a:spcAft>
                <a:spcPts val="62"/>
              </a:spcAft>
              <a:buSzPct val="103093"/>
              <a:buBlip>
                <a:blip r:embed="rId2"/>
              </a:buBlip>
              <a:tabLst>
                <a:tab pos="0" algn="l"/>
                <a:tab pos="343080" algn="l"/>
                <a:tab pos="447840" algn="l"/>
                <a:tab pos="896760" algn="l"/>
                <a:tab pos="1346040" algn="l"/>
                <a:tab pos="1795320" algn="l"/>
                <a:tab pos="2244600" algn="l"/>
                <a:tab pos="2693880" algn="l"/>
                <a:tab pos="3143160" algn="l"/>
                <a:tab pos="3592440" algn="l"/>
                <a:tab pos="4041720" algn="l"/>
                <a:tab pos="4491000" algn="l"/>
                <a:tab pos="4940280" algn="l"/>
                <a:tab pos="5389560" algn="l"/>
                <a:tab pos="5838840" algn="l"/>
                <a:tab pos="6288120" algn="l"/>
                <a:tab pos="6737400" algn="l"/>
                <a:tab pos="7186680" algn="l"/>
                <a:tab pos="7635960" algn="l"/>
                <a:tab pos="8085240" algn="l"/>
                <a:tab pos="8534520" algn="l"/>
                <a:tab pos="8983800" algn="l"/>
                <a:tab pos="8985240" algn="l"/>
                <a:tab pos="9434520" algn="l"/>
                <a:tab pos="9883800" algn="l"/>
                <a:tab pos="10333080" algn="l"/>
                <a:tab pos="10782360" algn="l"/>
              </a:tabLst>
            </a:pPr>
            <a:r>
              <a:rPr lang="en-US" sz="1100" b="0" u="none" strike="noStrike">
                <a:solidFill>
                  <a:srgbClr val="000000"/>
                </a:solidFill>
                <a:effectLst/>
                <a:uFillTx/>
                <a:latin typeface="Arial"/>
                <a:ea typeface="DejaVu Sans"/>
              </a:rPr>
              <a:t>insert an index for each word quoted in the title or in the abstract</a:t>
            </a:r>
            <a:endParaRPr lang="it-IT" sz="1100" b="0" u="none" strike="noStrike">
              <a:solidFill>
                <a:srgbClr val="000000"/>
              </a:solidFill>
              <a:effectLst/>
              <a:uFillTx/>
              <a:latin typeface="Arial"/>
            </a:endParaRPr>
          </a:p>
          <a:p>
            <a:pPr marL="728640" lvl="1" indent="-271440" algn="just" defTabSz="914400">
              <a:lnSpc>
                <a:spcPct val="159000"/>
              </a:lnSpc>
              <a:spcBef>
                <a:spcPts val="462"/>
              </a:spcBef>
              <a:spcAft>
                <a:spcPts val="62"/>
              </a:spcAft>
              <a:buSzPct val="103093"/>
              <a:buBlip>
                <a:blip r:embed="rId3"/>
              </a:buBlip>
              <a:tabLst>
                <a:tab pos="0" algn="l"/>
                <a:tab pos="343080" algn="l"/>
                <a:tab pos="447840" algn="l"/>
                <a:tab pos="896760" algn="l"/>
                <a:tab pos="1346040" algn="l"/>
                <a:tab pos="1795320" algn="l"/>
                <a:tab pos="2244600" algn="l"/>
                <a:tab pos="2693880" algn="l"/>
                <a:tab pos="3143160" algn="l"/>
                <a:tab pos="3592440" algn="l"/>
                <a:tab pos="4041720" algn="l"/>
                <a:tab pos="4491000" algn="l"/>
                <a:tab pos="4940280" algn="l"/>
                <a:tab pos="5389560" algn="l"/>
                <a:tab pos="5838840" algn="l"/>
                <a:tab pos="6288120" algn="l"/>
                <a:tab pos="6737400" algn="l"/>
                <a:tab pos="7186680" algn="l"/>
                <a:tab pos="7635960" algn="l"/>
                <a:tab pos="8085240" algn="l"/>
                <a:tab pos="8534520" algn="l"/>
                <a:tab pos="8983800" algn="l"/>
                <a:tab pos="8985240" algn="l"/>
                <a:tab pos="9434520" algn="l"/>
                <a:tab pos="9883800" algn="l"/>
                <a:tab pos="10333080" algn="l"/>
                <a:tab pos="10782360" algn="l"/>
              </a:tabLst>
            </a:pPr>
            <a:r>
              <a:rPr lang="en-US" sz="1100" b="0" u="none" strike="noStrike">
                <a:solidFill>
                  <a:srgbClr val="000000"/>
                </a:solidFill>
                <a:effectLst/>
                <a:uFillTx/>
                <a:latin typeface="Arial"/>
                <a:ea typeface="DejaVu Sans"/>
              </a:rPr>
              <a:t>it is used for studies which investigated from a linguistic point of view individual Latin words or groups of words</a:t>
            </a:r>
            <a:endParaRPr lang="it-IT" sz="1100" b="0" u="none" strike="noStrike">
              <a:solidFill>
                <a:srgbClr val="000000"/>
              </a:solidFill>
              <a:effectLst/>
              <a:uFillTx/>
              <a:latin typeface="Arial"/>
            </a:endParaRPr>
          </a:p>
          <a:p>
            <a:pPr marL="728640" lvl="1" indent="-271440" algn="just" defTabSz="914400">
              <a:lnSpc>
                <a:spcPct val="159000"/>
              </a:lnSpc>
              <a:spcBef>
                <a:spcPts val="462"/>
              </a:spcBef>
              <a:spcAft>
                <a:spcPts val="62"/>
              </a:spcAft>
              <a:buSzPct val="103093"/>
              <a:buBlip>
                <a:blip r:embed="rId4"/>
              </a:buBlip>
              <a:tabLst>
                <a:tab pos="0" algn="l"/>
                <a:tab pos="343080" algn="l"/>
                <a:tab pos="447840" algn="l"/>
                <a:tab pos="896760" algn="l"/>
                <a:tab pos="1346040" algn="l"/>
                <a:tab pos="1795320" algn="l"/>
                <a:tab pos="2244600" algn="l"/>
                <a:tab pos="2693880" algn="l"/>
                <a:tab pos="3143160" algn="l"/>
                <a:tab pos="3592440" algn="l"/>
                <a:tab pos="4041720" algn="l"/>
                <a:tab pos="4491000" algn="l"/>
                <a:tab pos="4940280" algn="l"/>
                <a:tab pos="5389560" algn="l"/>
                <a:tab pos="5838840" algn="l"/>
                <a:tab pos="6288120" algn="l"/>
                <a:tab pos="6737400" algn="l"/>
                <a:tab pos="7186680" algn="l"/>
                <a:tab pos="7635960" algn="l"/>
                <a:tab pos="8085240" algn="l"/>
                <a:tab pos="8534520" algn="l"/>
                <a:tab pos="8983800" algn="l"/>
                <a:tab pos="8985240" algn="l"/>
                <a:tab pos="9434520" algn="l"/>
                <a:tab pos="9883800" algn="l"/>
                <a:tab pos="10333080" algn="l"/>
                <a:tab pos="10782360" algn="l"/>
              </a:tabLst>
            </a:pPr>
            <a:r>
              <a:rPr lang="en-US" sz="1100" b="0" u="none" strike="noStrike">
                <a:solidFill>
                  <a:srgbClr val="000000"/>
                </a:solidFill>
                <a:effectLst/>
                <a:uFillTx/>
                <a:latin typeface="Arial"/>
                <a:ea typeface="DejaVu Sans"/>
              </a:rPr>
              <a:t>not index concepts, such as philosophical ones</a:t>
            </a:r>
            <a:endParaRPr lang="it-IT" sz="1100" b="0" u="none" strike="noStrike">
              <a:solidFill>
                <a:srgbClr val="000000"/>
              </a:solidFill>
              <a:effectLst/>
              <a:uFillTx/>
              <a:latin typeface="Arial"/>
            </a:endParaRPr>
          </a:p>
          <a:p>
            <a:pPr marL="343080" indent="-328680" algn="just" defTabSz="914400">
              <a:lnSpc>
                <a:spcPct val="159000"/>
              </a:lnSpc>
              <a:spcBef>
                <a:spcPts val="462"/>
              </a:spcBef>
              <a:spcAft>
                <a:spcPts val="62"/>
              </a:spcAft>
              <a:buNone/>
              <a:tabLst>
                <a:tab pos="0" algn="l"/>
              </a:tabLst>
            </a:pPr>
            <a:r>
              <a:rPr lang="en-US" sz="1100" b="1" u="none" strike="noStrike">
                <a:solidFill>
                  <a:srgbClr val="000000"/>
                </a:solidFill>
                <a:effectLst/>
                <a:uFillTx/>
                <a:latin typeface="Arial"/>
                <a:ea typeface="DejaVu Sans"/>
              </a:rPr>
              <a:t>geographical index</a:t>
            </a:r>
            <a:endParaRPr lang="it-IT" sz="1100" b="0" u="none" strike="noStrike">
              <a:solidFill>
                <a:srgbClr val="000000"/>
              </a:solidFill>
              <a:effectLst/>
              <a:uFillTx/>
              <a:latin typeface="Arial"/>
            </a:endParaRPr>
          </a:p>
          <a:p>
            <a:pPr marL="728640" lvl="1" indent="-271440" algn="just" defTabSz="914400">
              <a:lnSpc>
                <a:spcPct val="159000"/>
              </a:lnSpc>
              <a:spcBef>
                <a:spcPts val="462"/>
              </a:spcBef>
              <a:spcAft>
                <a:spcPts val="62"/>
              </a:spcAft>
              <a:buSzPct val="103093"/>
              <a:buBlip>
                <a:blip r:embed="rId5"/>
              </a:buBlip>
              <a:tabLst>
                <a:tab pos="0" algn="l"/>
                <a:tab pos="343080" algn="l"/>
                <a:tab pos="447840" algn="l"/>
                <a:tab pos="896760" algn="l"/>
                <a:tab pos="1346040" algn="l"/>
                <a:tab pos="1795320" algn="l"/>
                <a:tab pos="2244600" algn="l"/>
                <a:tab pos="2693880" algn="l"/>
                <a:tab pos="3143160" algn="l"/>
                <a:tab pos="3592440" algn="l"/>
                <a:tab pos="4041720" algn="l"/>
                <a:tab pos="4491000" algn="l"/>
                <a:tab pos="4940280" algn="l"/>
                <a:tab pos="5389560" algn="l"/>
                <a:tab pos="5838840" algn="l"/>
                <a:tab pos="6288120" algn="l"/>
                <a:tab pos="6737400" algn="l"/>
                <a:tab pos="7186680" algn="l"/>
                <a:tab pos="7635960" algn="l"/>
                <a:tab pos="8085240" algn="l"/>
                <a:tab pos="8534520" algn="l"/>
                <a:tab pos="8983800" algn="l"/>
                <a:tab pos="8985240" algn="l"/>
                <a:tab pos="9434520" algn="l"/>
                <a:tab pos="9883800" algn="l"/>
                <a:tab pos="10333080" algn="l"/>
                <a:tab pos="10782360" algn="l"/>
              </a:tabLst>
            </a:pPr>
            <a:r>
              <a:rPr lang="en-US" sz="1100" b="0" u="none" strike="noStrike">
                <a:solidFill>
                  <a:srgbClr val="000000"/>
                </a:solidFill>
                <a:effectLst/>
                <a:uFillTx/>
                <a:latin typeface="Arial"/>
                <a:ea typeface="DejaVu Sans"/>
              </a:rPr>
              <a:t>insert an index for each place quoted in the title or in the abstract</a:t>
            </a:r>
            <a:endParaRPr lang="it-IT" sz="1100" b="0" u="none" strike="noStrike">
              <a:solidFill>
                <a:srgbClr val="000000"/>
              </a:solidFill>
              <a:effectLst/>
              <a:uFillTx/>
              <a:latin typeface="Arial"/>
            </a:endParaRPr>
          </a:p>
          <a:p>
            <a:pPr marL="728640" lvl="1" indent="-271440" algn="just" defTabSz="914400">
              <a:lnSpc>
                <a:spcPct val="159000"/>
              </a:lnSpc>
              <a:spcBef>
                <a:spcPts val="462"/>
              </a:spcBef>
              <a:spcAft>
                <a:spcPts val="62"/>
              </a:spcAft>
              <a:buSzPct val="103093"/>
              <a:buBlip>
                <a:blip r:embed="rId6"/>
              </a:buBlip>
              <a:tabLst>
                <a:tab pos="0" algn="l"/>
                <a:tab pos="343080" algn="l"/>
                <a:tab pos="447840" algn="l"/>
                <a:tab pos="896760" algn="l"/>
                <a:tab pos="1346040" algn="l"/>
                <a:tab pos="1795320" algn="l"/>
                <a:tab pos="2244600" algn="l"/>
                <a:tab pos="2693880" algn="l"/>
                <a:tab pos="3143160" algn="l"/>
                <a:tab pos="3592440" algn="l"/>
                <a:tab pos="4041720" algn="l"/>
                <a:tab pos="4491000" algn="l"/>
                <a:tab pos="4940280" algn="l"/>
                <a:tab pos="5389560" algn="l"/>
                <a:tab pos="5838840" algn="l"/>
                <a:tab pos="6288120" algn="l"/>
                <a:tab pos="6737400" algn="l"/>
                <a:tab pos="7186680" algn="l"/>
                <a:tab pos="7635960" algn="l"/>
                <a:tab pos="8085240" algn="l"/>
                <a:tab pos="8534520" algn="l"/>
                <a:tab pos="8983800" algn="l"/>
                <a:tab pos="8985240" algn="l"/>
                <a:tab pos="9434520" algn="l"/>
                <a:tab pos="9883800" algn="l"/>
                <a:tab pos="10333080" algn="l"/>
                <a:tab pos="10782360" algn="l"/>
              </a:tabLst>
            </a:pPr>
            <a:r>
              <a:rPr lang="en-US" sz="1100" b="0" u="none" strike="noStrike">
                <a:solidFill>
                  <a:srgbClr val="000000"/>
                </a:solidFill>
                <a:effectLst/>
                <a:uFillTx/>
                <a:latin typeface="Arial"/>
                <a:ea typeface="DejaVu Sans"/>
              </a:rPr>
              <a:t>index only the places under study and relevant for the Middle Ages, not sites of conferences, of exhibitions or, for catalogs of manuscripts, of the repository (for example Florence for a manuscript of the Biblioteca Medicea Laurenziana)</a:t>
            </a:r>
            <a:endParaRPr lang="it-IT" sz="1100" b="0" u="none" strike="noStrike">
              <a:solidFill>
                <a:srgbClr val="000000"/>
              </a:solidFill>
              <a:effectLst/>
              <a:uFillTx/>
              <a:latin typeface="Arial"/>
            </a:endParaRPr>
          </a:p>
          <a:p>
            <a:pPr marL="728640" lvl="1" indent="-271440" algn="just" defTabSz="914400">
              <a:lnSpc>
                <a:spcPct val="159000"/>
              </a:lnSpc>
              <a:spcBef>
                <a:spcPts val="462"/>
              </a:spcBef>
              <a:spcAft>
                <a:spcPts val="62"/>
              </a:spcAft>
              <a:buSzPct val="103093"/>
              <a:buBlip>
                <a:blip r:embed="rId7"/>
              </a:buBlip>
              <a:tabLst>
                <a:tab pos="0" algn="l"/>
                <a:tab pos="343080" algn="l"/>
                <a:tab pos="447840" algn="l"/>
                <a:tab pos="896760" algn="l"/>
                <a:tab pos="1346040" algn="l"/>
                <a:tab pos="1795320" algn="l"/>
                <a:tab pos="2244600" algn="l"/>
                <a:tab pos="2693880" algn="l"/>
                <a:tab pos="3143160" algn="l"/>
                <a:tab pos="3592440" algn="l"/>
                <a:tab pos="4041720" algn="l"/>
                <a:tab pos="4491000" algn="l"/>
                <a:tab pos="4940280" algn="l"/>
                <a:tab pos="5389560" algn="l"/>
                <a:tab pos="5838840" algn="l"/>
                <a:tab pos="6288120" algn="l"/>
                <a:tab pos="6737400" algn="l"/>
                <a:tab pos="7186680" algn="l"/>
                <a:tab pos="7635960" algn="l"/>
                <a:tab pos="8085240" algn="l"/>
                <a:tab pos="8534520" algn="l"/>
                <a:tab pos="8983800" algn="l"/>
                <a:tab pos="8985240" algn="l"/>
                <a:tab pos="9434520" algn="l"/>
                <a:tab pos="9883800" algn="l"/>
                <a:tab pos="10333080" algn="l"/>
                <a:tab pos="10782360" algn="l"/>
              </a:tabLst>
            </a:pPr>
            <a:r>
              <a:rPr lang="en-US" sz="1100" b="0" u="none" strike="noStrike">
                <a:solidFill>
                  <a:srgbClr val="000000"/>
                </a:solidFill>
                <a:effectLst/>
                <a:uFillTx/>
                <a:latin typeface="Arial"/>
                <a:ea typeface="DejaVu Sans"/>
              </a:rPr>
              <a:t>regions are to be included in Italian language, cities in their own language (the Italian cities with the specifications of the province)</a:t>
            </a:r>
            <a:endParaRPr lang="it-IT" sz="1100" b="0" u="none" strike="noStrike">
              <a:solidFill>
                <a:srgbClr val="000000"/>
              </a:solidFill>
              <a:effectLst/>
              <a:uFillTx/>
              <a:latin typeface="Arial"/>
            </a:endParaRPr>
          </a:p>
          <a:p>
            <a:pPr marL="728640" lvl="1" indent="-271440" algn="just" defTabSz="914400">
              <a:lnSpc>
                <a:spcPct val="159000"/>
              </a:lnSpc>
              <a:spcBef>
                <a:spcPts val="462"/>
              </a:spcBef>
              <a:spcAft>
                <a:spcPts val="62"/>
              </a:spcAft>
              <a:buSzPct val="103093"/>
              <a:buBlip>
                <a:blip r:embed="rId8"/>
              </a:buBlip>
              <a:tabLst>
                <a:tab pos="0" algn="l"/>
                <a:tab pos="343080" algn="l"/>
                <a:tab pos="447840" algn="l"/>
                <a:tab pos="896760" algn="l"/>
                <a:tab pos="1346040" algn="l"/>
                <a:tab pos="1795320" algn="l"/>
                <a:tab pos="2244600" algn="l"/>
                <a:tab pos="2693880" algn="l"/>
                <a:tab pos="3143160" algn="l"/>
                <a:tab pos="3592440" algn="l"/>
                <a:tab pos="4041720" algn="l"/>
                <a:tab pos="4491000" algn="l"/>
                <a:tab pos="4940280" algn="l"/>
                <a:tab pos="5389560" algn="l"/>
                <a:tab pos="5838840" algn="l"/>
                <a:tab pos="6288120" algn="l"/>
                <a:tab pos="6737400" algn="l"/>
                <a:tab pos="7186680" algn="l"/>
                <a:tab pos="7635960" algn="l"/>
                <a:tab pos="8085240" algn="l"/>
                <a:tab pos="8534520" algn="l"/>
                <a:tab pos="8983800" algn="l"/>
                <a:tab pos="8985240" algn="l"/>
                <a:tab pos="9434520" algn="l"/>
                <a:tab pos="9883800" algn="l"/>
                <a:tab pos="10333080" algn="l"/>
                <a:tab pos="10782360" algn="l"/>
              </a:tabLst>
            </a:pPr>
            <a:r>
              <a:rPr lang="en-US" sz="1100" b="0" u="none" strike="noStrike">
                <a:solidFill>
                  <a:srgbClr val="000000"/>
                </a:solidFill>
                <a:effectLst/>
                <a:uFillTx/>
                <a:latin typeface="Arial"/>
                <a:ea typeface="DejaVu Sans"/>
              </a:rPr>
              <a:t>countries where the multilingualism is institutionalized (including Italy): inclusion of multiple forms</a:t>
            </a:r>
            <a:endParaRPr lang="it-IT" sz="1100" b="0" u="none" strike="noStrike">
              <a:solidFill>
                <a:srgbClr val="000000"/>
              </a:solidFill>
              <a:effectLst/>
              <a:uFillTx/>
              <a:latin typeface="Arial"/>
            </a:endParaRPr>
          </a:p>
        </p:txBody>
      </p:sp>
      <p:sp>
        <p:nvSpPr>
          <p:cNvPr id="83" name="Rectangle 3"/>
          <p:cNvSpPr/>
          <p:nvPr/>
        </p:nvSpPr>
        <p:spPr>
          <a:xfrm>
            <a:off x="0" y="6180840"/>
            <a:ext cx="9142200" cy="675360"/>
          </a:xfrm>
          <a:prstGeom prst="rect">
            <a:avLst/>
          </a:prstGeom>
          <a:solidFill>
            <a:srgbClr val="0369A3"/>
          </a:solidFill>
          <a:ln>
            <a:noFill/>
          </a:ln>
        </p:spPr>
        <p:style>
          <a:lnRef idx="2">
            <a:schemeClr val="accent2">
              <a:shade val="15000"/>
            </a:schemeClr>
          </a:lnRef>
          <a:fillRef idx="1">
            <a:schemeClr val="accent2"/>
          </a:fillRef>
          <a:effectRef idx="0">
            <a:schemeClr val="accent2"/>
          </a:effectRef>
          <a:fontRef idx="minor"/>
        </p:style>
        <p:txBody>
          <a:bodyPr lIns="90000" tIns="45000" rIns="90000" bIns="45000" anchor="ctr">
            <a:noAutofit/>
          </a:bodyPr>
          <a:p>
            <a:endParaRPr lang="en-US" sz="1800" b="0" u="none" strike="noStrike">
              <a:solidFill>
                <a:schemeClr val="lt1"/>
              </a:solidFill>
              <a:effectLst/>
              <a:uFillTx/>
              <a:latin typeface="Arial"/>
            </a:endParaRPr>
          </a:p>
        </p:txBody>
      </p:sp>
      <p:sp>
        <p:nvSpPr>
          <p:cNvPr id="84" name="PlaceHolder 3"/>
          <p:cNvSpPr>
            <a:spLocks noGrp="1"/>
          </p:cNvSpPr>
          <p:nvPr>
            <p:ph type="sldNum" idx="19"/>
          </p:nvPr>
        </p:nvSpPr>
        <p:spPr>
          <a:xfrm>
            <a:off x="6132960" y="6318720"/>
            <a:ext cx="2469600" cy="399960"/>
          </a:xfrm>
          <a:prstGeom prst="rect">
            <a:avLst/>
          </a:prstGeom>
          <a:noFill/>
          <a:ln w="0">
            <a:noFill/>
          </a:ln>
        </p:spPr>
        <p:txBody>
          <a:bodyPr lIns="90000" tIns="46800" rIns="90000" bIns="46800" anchor="t">
            <a:noAutofit/>
          </a:bodyPr>
          <a:lstStyle>
            <a:lvl1pPr indent="0" algn="r" defTabSz="914400">
              <a:lnSpc>
                <a:spcPct val="100000"/>
              </a:lnSpc>
              <a:spcBef>
                <a:spcPts val="62"/>
              </a:spcBef>
              <a:spcAft>
                <a:spcPts val="62"/>
              </a:spcAft>
              <a:buNone/>
              <a:tabLst>
                <a:tab pos="0" algn="l"/>
              </a:tabLst>
              <a:defRPr lang="en-US" sz="1800" b="0" i="1" u="none" strike="noStrike">
                <a:solidFill>
                  <a:schemeClr val="lt1"/>
                </a:solidFill>
                <a:effectLst/>
                <a:uFillTx/>
                <a:latin typeface="Arial"/>
                <a:ea typeface="DejaVu Sans"/>
              </a:defRPr>
            </a:lvl1pPr>
          </a:lstStyle>
          <a:p>
            <a:pPr indent="0" algn="r" defTabSz="914400">
              <a:lnSpc>
                <a:spcPct val="100000"/>
              </a:lnSpc>
              <a:spcBef>
                <a:spcPts val="62"/>
              </a:spcBef>
              <a:spcAft>
                <a:spcPts val="62"/>
              </a:spcAft>
              <a:buNone/>
              <a:tabLst>
                <a:tab pos="0" algn="l"/>
              </a:tabLst>
            </a:pPr>
            <a:r>
              <a:rPr lang="en-US" sz="1800" b="0" i="1" u="none" strike="noStrike">
                <a:solidFill>
                  <a:schemeClr val="lt1"/>
                </a:solidFill>
                <a:effectLst/>
                <a:uFillTx/>
                <a:latin typeface="Arial"/>
                <a:ea typeface="DejaVu Sans"/>
              </a:rPr>
              <a:t>Medioevo latino #</a:t>
            </a:r>
            <a:fld id="{199B8CAF-1166-42E2-9BDC-991D3E60283D}" type="slidenum">
              <a:rPr lang="en-US" sz="1800" b="0" i="1" u="none" strike="noStrike">
                <a:solidFill>
                  <a:schemeClr val="lt1"/>
                </a:solidFill>
                <a:effectLst/>
                <a:uFillTx/>
                <a:latin typeface="Arial"/>
                <a:ea typeface="DejaVu Sans"/>
              </a:rPr>
              <a:t>13</a:t>
            </a:fld>
            <a:endParaRPr lang="it-IT" sz="1800" b="0" u="none" strike="noStrike">
              <a:solidFill>
                <a:srgbClr val="000000"/>
              </a:solidFill>
              <a:effectLst/>
              <a:uFillTx/>
              <a:latin typeface="Times New Roman"/>
            </a:endParaRPr>
          </a:p>
        </p:txBody>
      </p:sp>
      <p:pic>
        <p:nvPicPr>
          <p:cNvPr id="85" name="Picture 6" descr="A circular object with a drawing of a monkey&#10;&#10;AI-generated content may be incorrect."/>
          <p:cNvPicPr/>
          <p:nvPr/>
        </p:nvPicPr>
        <p:blipFill>
          <a:blip r:embed="rId9"/>
          <a:stretch/>
        </p:blipFill>
        <p:spPr>
          <a:xfrm>
            <a:off x="468360" y="6244200"/>
            <a:ext cx="555120" cy="548640"/>
          </a:xfrm>
          <a:prstGeom prst="rect">
            <a:avLst/>
          </a:prstGeom>
          <a:noFill/>
          <a:ln w="0">
            <a:noFill/>
          </a:ln>
        </p:spPr>
      </p:pic>
    </p:spTree>
  </p:cSld>
  <mc:AlternateContent>
    <mc:Choice Requires="p14">
      <p:transition spd="slow" p14:dur="2000"/>
    </mc:Choice>
    <mc:Fallback>
      <p:transition spd="slow"/>
    </mc:Fallback>
  </mc:AlternateContent>
</p:sld>
</file>

<file path=ppt/slides/slide15.xml><?xml version="1.0" encoding="utf-8"?>
<p:sld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bg>
      <p:bgPr>
        <a:solidFill>
          <a:schemeClr val="lt1"/>
        </a:solidFill>
      </p:bgPr>
    </p:bg>
    <p:spTree>
      <p:nvGrpSpPr>
        <p:cNvPr id="1" name=""/>
        <p:cNvGrpSpPr/>
        <p:nvPr/>
      </p:nvGrpSpPr>
      <p:grpSpPr>
        <a:xfrm>
          <a:off x="0" y="0"/>
          <a:ext cx="0" cy="0"/>
          <a:chOff x="0" y="0"/>
          <a:chExt cx="0" cy="0"/>
        </a:xfrm>
      </p:grpSpPr>
      <p:sp>
        <p:nvSpPr>
          <p:cNvPr id="86" name="PlaceHolder 1"/>
          <p:cNvSpPr>
            <a:spLocks noGrp="1"/>
          </p:cNvSpPr>
          <p:nvPr>
            <p:ph type="title"/>
          </p:nvPr>
        </p:nvSpPr>
        <p:spPr>
          <a:xfrm>
            <a:off x="342360" y="73800"/>
            <a:ext cx="8480160" cy="843480"/>
          </a:xfrm>
          <a:prstGeom prst="rect">
            <a:avLst/>
          </a:prstGeom>
          <a:noFill/>
          <a:ln w="0">
            <a:noFill/>
          </a:ln>
        </p:spPr>
        <p:txBody>
          <a:bodyPr lIns="90000" tIns="46800" rIns="90000" bIns="46800" anchor="ctr">
            <a:noAutofit/>
          </a:bodyPr>
          <a:p>
            <a:pPr indent="0" algn="just" defTabSz="914400">
              <a:lnSpc>
                <a:spcPct val="100000"/>
              </a:lnSpc>
              <a:spcBef>
                <a:spcPts val="62"/>
              </a:spcBef>
              <a:spcAft>
                <a:spcPts val="62"/>
              </a:spcAft>
              <a:buNone/>
              <a:tabLst>
                <a:tab pos="0" algn="l"/>
              </a:tabLst>
            </a:pPr>
            <a:r>
              <a:rPr lang="en-GB" sz="2400" b="1" u="none" strike="noStrike">
                <a:solidFill>
                  <a:srgbClr val="333399"/>
                </a:solidFill>
                <a:effectLst/>
                <a:uFillTx/>
                <a:latin typeface="Arial"/>
                <a:ea typeface="DejaVu Sans"/>
              </a:rPr>
              <a:t>Compilation of indexes in a card of «Medioevo latino» </a:t>
            </a:r>
            <a:r>
              <a:rPr lang="en-GB" sz="1800" b="1" u="none" strike="noStrike">
                <a:solidFill>
                  <a:srgbClr val="333399"/>
                </a:solidFill>
                <a:effectLst/>
                <a:uFillTx/>
                <a:latin typeface="Arial"/>
                <a:ea typeface="DejaVu Sans"/>
              </a:rPr>
              <a:t>(II)</a:t>
            </a:r>
            <a:endParaRPr lang="it-IT" sz="1800" b="0" u="none" strike="noStrike">
              <a:solidFill>
                <a:srgbClr val="000000"/>
              </a:solidFill>
              <a:effectLst/>
              <a:uFillTx/>
              <a:latin typeface="Arial"/>
            </a:endParaRPr>
          </a:p>
        </p:txBody>
      </p:sp>
      <p:sp>
        <p:nvSpPr>
          <p:cNvPr id="87" name="PlaceHolder 2"/>
          <p:cNvSpPr>
            <a:spLocks noGrp="1"/>
          </p:cNvSpPr>
          <p:nvPr>
            <p:ph/>
          </p:nvPr>
        </p:nvSpPr>
        <p:spPr>
          <a:xfrm>
            <a:off x="468360" y="1413000"/>
            <a:ext cx="8227800" cy="4524120"/>
          </a:xfrm>
          <a:prstGeom prst="rect">
            <a:avLst/>
          </a:prstGeom>
          <a:noFill/>
          <a:ln w="0">
            <a:noFill/>
          </a:ln>
        </p:spPr>
        <p:txBody>
          <a:bodyPr lIns="90000" tIns="46800" rIns="90000" bIns="46800" anchor="t">
            <a:normAutofit fontScale="77500" lnSpcReduction="19999"/>
          </a:bodyPr>
          <a:p>
            <a:pPr marL="343080" indent="-328680" algn="just" defTabSz="914400">
              <a:lnSpc>
                <a:spcPct val="159000"/>
              </a:lnSpc>
              <a:spcBef>
                <a:spcPts val="462"/>
              </a:spcBef>
              <a:spcAft>
                <a:spcPts val="62"/>
              </a:spcAft>
              <a:buNone/>
              <a:tabLst>
                <a:tab pos="0" algn="l"/>
              </a:tabLst>
            </a:pPr>
            <a:r>
              <a:rPr lang="en-GB" sz="1500" b="1" u="none" strike="noStrike">
                <a:solidFill>
                  <a:srgbClr val="000000"/>
                </a:solidFill>
                <a:effectLst/>
                <a:uFillTx/>
                <a:latin typeface="Arial"/>
                <a:ea typeface="DejaVu Sans"/>
              </a:rPr>
              <a:t>names index</a:t>
            </a:r>
            <a:endParaRPr lang="it-IT" sz="1500" b="0" u="none" strike="noStrike">
              <a:solidFill>
                <a:srgbClr val="000000"/>
              </a:solidFill>
              <a:effectLst/>
              <a:uFillTx/>
              <a:latin typeface="Arial"/>
            </a:endParaRPr>
          </a:p>
          <a:p>
            <a:pPr marL="343080" indent="-328680" algn="just" defTabSz="914400">
              <a:lnSpc>
                <a:spcPct val="159000"/>
              </a:lnSpc>
              <a:spcBef>
                <a:spcPts val="462"/>
              </a:spcBef>
              <a:spcAft>
                <a:spcPts val="62"/>
              </a:spcAft>
              <a:buNone/>
              <a:tabLst>
                <a:tab pos="0" algn="l"/>
              </a:tabLst>
            </a:pPr>
            <a:endParaRPr lang="it-IT" sz="1500" b="0" u="none" strike="noStrike">
              <a:solidFill>
                <a:srgbClr val="000000"/>
              </a:solidFill>
              <a:effectLst/>
              <a:uFillTx/>
              <a:latin typeface="Arial"/>
            </a:endParaRPr>
          </a:p>
          <a:p>
            <a:pPr marL="728640" lvl="1" indent="-271440" algn="just" defTabSz="914400">
              <a:lnSpc>
                <a:spcPct val="159000"/>
              </a:lnSpc>
              <a:spcBef>
                <a:spcPts val="462"/>
              </a:spcBef>
              <a:spcAft>
                <a:spcPts val="62"/>
              </a:spcAft>
              <a:buSzPct val="102890"/>
              <a:buBlip>
                <a:blip r:embed="rId1"/>
              </a:buBlip>
              <a:tabLst>
                <a:tab pos="0" algn="l"/>
                <a:tab pos="343080" algn="l"/>
                <a:tab pos="447840" algn="l"/>
                <a:tab pos="896760" algn="l"/>
                <a:tab pos="1346040" algn="l"/>
                <a:tab pos="1795320" algn="l"/>
                <a:tab pos="2244600" algn="l"/>
                <a:tab pos="2693880" algn="l"/>
                <a:tab pos="3143160" algn="l"/>
                <a:tab pos="3592440" algn="l"/>
                <a:tab pos="4041720" algn="l"/>
                <a:tab pos="4491000" algn="l"/>
                <a:tab pos="4940280" algn="l"/>
                <a:tab pos="5389560" algn="l"/>
                <a:tab pos="5838840" algn="l"/>
                <a:tab pos="6288120" algn="l"/>
                <a:tab pos="6737400" algn="l"/>
                <a:tab pos="7186680" algn="l"/>
                <a:tab pos="7635960" algn="l"/>
                <a:tab pos="8085240" algn="l"/>
                <a:tab pos="8534520" algn="l"/>
                <a:tab pos="8983800" algn="l"/>
                <a:tab pos="8985240" algn="l"/>
                <a:tab pos="9434520" algn="l"/>
                <a:tab pos="9883800" algn="l"/>
                <a:tab pos="10333080" algn="l"/>
                <a:tab pos="10782360" algn="l"/>
              </a:tabLst>
            </a:pPr>
            <a:r>
              <a:rPr lang="en-US" sz="1500" b="0" u="none" strike="noStrike">
                <a:solidFill>
                  <a:srgbClr val="000000"/>
                </a:solidFill>
                <a:effectLst/>
                <a:uFillTx/>
                <a:latin typeface="Arial"/>
                <a:ea typeface="DejaVu Sans"/>
              </a:rPr>
              <a:t>insert an index for each scholar quoted in the title or in the abstract</a:t>
            </a:r>
            <a:endParaRPr lang="it-IT" sz="1500" b="0" u="none" strike="noStrike">
              <a:solidFill>
                <a:srgbClr val="000000"/>
              </a:solidFill>
              <a:effectLst/>
              <a:uFillTx/>
              <a:latin typeface="Arial"/>
            </a:endParaRPr>
          </a:p>
          <a:p>
            <a:pPr marL="728640" lvl="1" indent="-271440" algn="just" defTabSz="914400">
              <a:lnSpc>
                <a:spcPct val="159000"/>
              </a:lnSpc>
              <a:spcBef>
                <a:spcPts val="462"/>
              </a:spcBef>
              <a:spcAft>
                <a:spcPts val="62"/>
              </a:spcAft>
              <a:buSzPct val="102890"/>
              <a:buBlip>
                <a:blip r:embed="rId2"/>
              </a:buBlip>
              <a:tabLst>
                <a:tab pos="0" algn="l"/>
                <a:tab pos="343080" algn="l"/>
                <a:tab pos="447840" algn="l"/>
                <a:tab pos="896760" algn="l"/>
                <a:tab pos="1346040" algn="l"/>
                <a:tab pos="1795320" algn="l"/>
                <a:tab pos="2244600" algn="l"/>
                <a:tab pos="2693880" algn="l"/>
                <a:tab pos="3143160" algn="l"/>
                <a:tab pos="3592440" algn="l"/>
                <a:tab pos="4041720" algn="l"/>
                <a:tab pos="4491000" algn="l"/>
                <a:tab pos="4940280" algn="l"/>
                <a:tab pos="5389560" algn="l"/>
                <a:tab pos="5838840" algn="l"/>
                <a:tab pos="6288120" algn="l"/>
                <a:tab pos="6737400" algn="l"/>
                <a:tab pos="7186680" algn="l"/>
                <a:tab pos="7635960" algn="l"/>
                <a:tab pos="8085240" algn="l"/>
                <a:tab pos="8534520" algn="l"/>
                <a:tab pos="8983800" algn="l"/>
                <a:tab pos="8985240" algn="l"/>
                <a:tab pos="9434520" algn="l"/>
                <a:tab pos="9883800" algn="l"/>
                <a:tab pos="10333080" algn="l"/>
                <a:tab pos="10782360" algn="l"/>
              </a:tabLst>
            </a:pPr>
            <a:r>
              <a:rPr lang="en-US" sz="1500" b="0" u="none" strike="noStrike">
                <a:solidFill>
                  <a:srgbClr val="000000"/>
                </a:solidFill>
                <a:effectLst/>
                <a:uFillTx/>
                <a:latin typeface="Arial"/>
                <a:ea typeface="DejaVu Sans"/>
              </a:rPr>
              <a:t>do not repeat in the index field names already entered in the fields before and after the title</a:t>
            </a:r>
            <a:endParaRPr lang="it-IT" sz="1500" b="0" u="none" strike="noStrike">
              <a:solidFill>
                <a:srgbClr val="000000"/>
              </a:solidFill>
              <a:effectLst/>
              <a:uFillTx/>
              <a:latin typeface="Arial"/>
            </a:endParaRPr>
          </a:p>
          <a:p>
            <a:pPr marL="728640" lvl="1" indent="-271440" algn="just" defTabSz="914400">
              <a:lnSpc>
                <a:spcPct val="159000"/>
              </a:lnSpc>
              <a:spcBef>
                <a:spcPts val="462"/>
              </a:spcBef>
              <a:spcAft>
                <a:spcPts val="62"/>
              </a:spcAft>
              <a:buSzPct val="102890"/>
              <a:buBlip>
                <a:blip r:embed="rId3"/>
              </a:buBlip>
              <a:tabLst>
                <a:tab pos="0" algn="l"/>
                <a:tab pos="343080" algn="l"/>
                <a:tab pos="447840" algn="l"/>
                <a:tab pos="896760" algn="l"/>
                <a:tab pos="1346040" algn="l"/>
                <a:tab pos="1795320" algn="l"/>
                <a:tab pos="2244600" algn="l"/>
                <a:tab pos="2693880" algn="l"/>
                <a:tab pos="3143160" algn="l"/>
                <a:tab pos="3592440" algn="l"/>
                <a:tab pos="4041720" algn="l"/>
                <a:tab pos="4491000" algn="l"/>
                <a:tab pos="4940280" algn="l"/>
                <a:tab pos="5389560" algn="l"/>
                <a:tab pos="5838840" algn="l"/>
                <a:tab pos="6288120" algn="l"/>
                <a:tab pos="6737400" algn="l"/>
                <a:tab pos="7186680" algn="l"/>
                <a:tab pos="7635960" algn="l"/>
                <a:tab pos="8085240" algn="l"/>
                <a:tab pos="8534520" algn="l"/>
                <a:tab pos="8983800" algn="l"/>
                <a:tab pos="8985240" algn="l"/>
                <a:tab pos="9434520" algn="l"/>
                <a:tab pos="9883800" algn="l"/>
                <a:tab pos="10333080" algn="l"/>
                <a:tab pos="10782360" algn="l"/>
              </a:tabLst>
            </a:pPr>
            <a:r>
              <a:rPr lang="en-GB" sz="1500" b="0" u="none" strike="noStrike">
                <a:solidFill>
                  <a:srgbClr val="000000"/>
                </a:solidFill>
                <a:effectLst/>
                <a:uFillTx/>
                <a:latin typeface="Arial"/>
                <a:ea typeface="DejaVu Sans"/>
              </a:rPr>
              <a:t>Italian names: the various «De», «Degli», «La», etc. </a:t>
            </a:r>
            <a:r>
              <a:rPr lang="en-US" sz="1500" b="0" u="none" strike="noStrike">
                <a:solidFill>
                  <a:srgbClr val="000000"/>
                </a:solidFill>
                <a:effectLst/>
                <a:uFillTx/>
                <a:latin typeface="Arial"/>
                <a:ea typeface="DejaVu Sans"/>
              </a:rPr>
              <a:t>are part of the surname and must begin with a capital letter (except for titles of nobility);</a:t>
            </a:r>
            <a:endParaRPr lang="it-IT" sz="1500" b="0" u="none" strike="noStrike">
              <a:solidFill>
                <a:srgbClr val="000000"/>
              </a:solidFill>
              <a:effectLst/>
              <a:uFillTx/>
              <a:latin typeface="Arial"/>
            </a:endParaRPr>
          </a:p>
          <a:p>
            <a:pPr marL="728640" lvl="1" indent="-271440" algn="just" defTabSz="914400">
              <a:lnSpc>
                <a:spcPct val="159000"/>
              </a:lnSpc>
              <a:spcBef>
                <a:spcPts val="462"/>
              </a:spcBef>
              <a:spcAft>
                <a:spcPts val="62"/>
              </a:spcAft>
              <a:buSzPct val="102890"/>
              <a:buBlip>
                <a:blip r:embed="rId4"/>
              </a:buBlip>
              <a:tabLst>
                <a:tab pos="0" algn="l"/>
                <a:tab pos="343080" algn="l"/>
                <a:tab pos="447840" algn="l"/>
                <a:tab pos="896760" algn="l"/>
                <a:tab pos="1346040" algn="l"/>
                <a:tab pos="1795320" algn="l"/>
                <a:tab pos="2244600" algn="l"/>
                <a:tab pos="2693880" algn="l"/>
                <a:tab pos="3143160" algn="l"/>
                <a:tab pos="3592440" algn="l"/>
                <a:tab pos="4041720" algn="l"/>
                <a:tab pos="4491000" algn="l"/>
                <a:tab pos="4940280" algn="l"/>
                <a:tab pos="5389560" algn="l"/>
                <a:tab pos="5838840" algn="l"/>
                <a:tab pos="6288120" algn="l"/>
                <a:tab pos="6737400" algn="l"/>
                <a:tab pos="7186680" algn="l"/>
                <a:tab pos="7635960" algn="l"/>
                <a:tab pos="8085240" algn="l"/>
                <a:tab pos="8534520" algn="l"/>
                <a:tab pos="8983800" algn="l"/>
                <a:tab pos="8985240" algn="l"/>
                <a:tab pos="9434520" algn="l"/>
                <a:tab pos="9883800" algn="l"/>
                <a:tab pos="10333080" algn="l"/>
                <a:tab pos="10782360" algn="l"/>
              </a:tabLst>
            </a:pPr>
            <a:r>
              <a:rPr lang="en-US" sz="1500" b="0" u="none" strike="noStrike">
                <a:solidFill>
                  <a:srgbClr val="000000"/>
                </a:solidFill>
                <a:effectLst/>
                <a:uFillTx/>
                <a:latin typeface="Arial"/>
                <a:ea typeface="DejaVu Sans"/>
              </a:rPr>
              <a:t>Spanish names: names indexed at the first surname (usually they have two or more surnames)</a:t>
            </a:r>
            <a:endParaRPr lang="it-IT" sz="1500" b="0" u="none" strike="noStrike">
              <a:solidFill>
                <a:srgbClr val="000000"/>
              </a:solidFill>
              <a:effectLst/>
              <a:uFillTx/>
              <a:latin typeface="Arial"/>
            </a:endParaRPr>
          </a:p>
          <a:p>
            <a:pPr marL="728640" lvl="1" indent="-271440" algn="just" defTabSz="914400">
              <a:lnSpc>
                <a:spcPct val="159000"/>
              </a:lnSpc>
              <a:spcBef>
                <a:spcPts val="462"/>
              </a:spcBef>
              <a:spcAft>
                <a:spcPts val="62"/>
              </a:spcAft>
              <a:buSzPct val="102890"/>
              <a:buBlip>
                <a:blip r:embed="rId5"/>
              </a:buBlip>
              <a:tabLst>
                <a:tab pos="0" algn="l"/>
                <a:tab pos="343080" algn="l"/>
                <a:tab pos="447840" algn="l"/>
                <a:tab pos="896760" algn="l"/>
                <a:tab pos="1346040" algn="l"/>
                <a:tab pos="1795320" algn="l"/>
                <a:tab pos="2244600" algn="l"/>
                <a:tab pos="2693880" algn="l"/>
                <a:tab pos="3143160" algn="l"/>
                <a:tab pos="3592440" algn="l"/>
                <a:tab pos="4041720" algn="l"/>
                <a:tab pos="4491000" algn="l"/>
                <a:tab pos="4940280" algn="l"/>
                <a:tab pos="5389560" algn="l"/>
                <a:tab pos="5838840" algn="l"/>
                <a:tab pos="6288120" algn="l"/>
                <a:tab pos="6737400" algn="l"/>
                <a:tab pos="7186680" algn="l"/>
                <a:tab pos="7635960" algn="l"/>
                <a:tab pos="8085240" algn="l"/>
                <a:tab pos="8534520" algn="l"/>
                <a:tab pos="8983800" algn="l"/>
                <a:tab pos="8985240" algn="l"/>
                <a:tab pos="9434520" algn="l"/>
                <a:tab pos="9883800" algn="l"/>
                <a:tab pos="10333080" algn="l"/>
                <a:tab pos="10782360" algn="l"/>
              </a:tabLst>
            </a:pPr>
            <a:r>
              <a:rPr lang="en-US" sz="1500" b="0" u="none" strike="noStrike">
                <a:solidFill>
                  <a:srgbClr val="000000"/>
                </a:solidFill>
                <a:effectLst/>
                <a:uFillTx/>
                <a:latin typeface="Arial"/>
                <a:ea typeface="DejaVu Sans"/>
              </a:rPr>
              <a:t>Portuguese names: names indexed at the last surname (usually they have two or more surnames)</a:t>
            </a:r>
            <a:endParaRPr lang="it-IT" sz="1500" b="0" u="none" strike="noStrike">
              <a:solidFill>
                <a:srgbClr val="000000"/>
              </a:solidFill>
              <a:effectLst/>
              <a:uFillTx/>
              <a:latin typeface="Arial"/>
            </a:endParaRPr>
          </a:p>
          <a:p>
            <a:pPr marL="728640" lvl="1" indent="-271440" algn="just" defTabSz="914400">
              <a:lnSpc>
                <a:spcPct val="159000"/>
              </a:lnSpc>
              <a:spcBef>
                <a:spcPts val="462"/>
              </a:spcBef>
              <a:spcAft>
                <a:spcPts val="62"/>
              </a:spcAft>
              <a:buSzPct val="102890"/>
              <a:buBlip>
                <a:blip r:embed="rId6"/>
              </a:buBlip>
              <a:tabLst>
                <a:tab pos="0" algn="l"/>
                <a:tab pos="343080" algn="l"/>
                <a:tab pos="447840" algn="l"/>
                <a:tab pos="896760" algn="l"/>
                <a:tab pos="1346040" algn="l"/>
                <a:tab pos="1795320" algn="l"/>
                <a:tab pos="2244600" algn="l"/>
                <a:tab pos="2693880" algn="l"/>
                <a:tab pos="3143160" algn="l"/>
                <a:tab pos="3592440" algn="l"/>
                <a:tab pos="4041720" algn="l"/>
                <a:tab pos="4491000" algn="l"/>
                <a:tab pos="4940280" algn="l"/>
                <a:tab pos="5389560" algn="l"/>
                <a:tab pos="5838840" algn="l"/>
                <a:tab pos="6288120" algn="l"/>
                <a:tab pos="6737400" algn="l"/>
                <a:tab pos="7186680" algn="l"/>
                <a:tab pos="7635960" algn="l"/>
                <a:tab pos="8085240" algn="l"/>
                <a:tab pos="8534520" algn="l"/>
                <a:tab pos="8983800" algn="l"/>
                <a:tab pos="8985240" algn="l"/>
                <a:tab pos="9434520" algn="l"/>
                <a:tab pos="9883800" algn="l"/>
                <a:tab pos="10333080" algn="l"/>
                <a:tab pos="10782360" algn="l"/>
              </a:tabLst>
            </a:pPr>
            <a:r>
              <a:rPr lang="en-US" sz="1500" b="0" u="none" strike="noStrike">
                <a:solidFill>
                  <a:srgbClr val="000000"/>
                </a:solidFill>
                <a:effectLst/>
                <a:uFillTx/>
                <a:latin typeface="Arial"/>
                <a:ea typeface="DejaVu Sans"/>
              </a:rPr>
              <a:t>English and American names: names indexed at the last surname, unless is present a hyphen</a:t>
            </a:r>
            <a:endParaRPr lang="it-IT" sz="1500" b="0" u="none" strike="noStrike">
              <a:solidFill>
                <a:srgbClr val="000000"/>
              </a:solidFill>
              <a:effectLst/>
              <a:uFillTx/>
              <a:latin typeface="Arial"/>
            </a:endParaRPr>
          </a:p>
          <a:p>
            <a:pPr marL="728640" lvl="1" indent="-271440" algn="just" defTabSz="914400">
              <a:lnSpc>
                <a:spcPct val="159000"/>
              </a:lnSpc>
              <a:spcBef>
                <a:spcPts val="462"/>
              </a:spcBef>
              <a:spcAft>
                <a:spcPts val="62"/>
              </a:spcAft>
              <a:buSzPct val="102890"/>
              <a:buBlip>
                <a:blip r:embed="rId7"/>
              </a:buBlip>
              <a:tabLst>
                <a:tab pos="0" algn="l"/>
                <a:tab pos="343080" algn="l"/>
                <a:tab pos="447840" algn="l"/>
                <a:tab pos="896760" algn="l"/>
                <a:tab pos="1346040" algn="l"/>
                <a:tab pos="1795320" algn="l"/>
                <a:tab pos="2244600" algn="l"/>
                <a:tab pos="2693880" algn="l"/>
                <a:tab pos="3143160" algn="l"/>
                <a:tab pos="3592440" algn="l"/>
                <a:tab pos="4041720" algn="l"/>
                <a:tab pos="4491000" algn="l"/>
                <a:tab pos="4940280" algn="l"/>
                <a:tab pos="5389560" algn="l"/>
                <a:tab pos="5838840" algn="l"/>
                <a:tab pos="6288120" algn="l"/>
                <a:tab pos="6737400" algn="l"/>
                <a:tab pos="7186680" algn="l"/>
                <a:tab pos="7635960" algn="l"/>
                <a:tab pos="8085240" algn="l"/>
                <a:tab pos="8534520" algn="l"/>
                <a:tab pos="8983800" algn="l"/>
                <a:tab pos="8985240" algn="l"/>
                <a:tab pos="9434520" algn="l"/>
                <a:tab pos="9883800" algn="l"/>
                <a:tab pos="10333080" algn="l"/>
                <a:tab pos="10782360" algn="l"/>
              </a:tabLst>
            </a:pPr>
            <a:r>
              <a:rPr lang="en-US" sz="1500" b="0" u="none" strike="noStrike">
                <a:solidFill>
                  <a:srgbClr val="000000"/>
                </a:solidFill>
                <a:effectLst/>
                <a:uFillTx/>
                <a:latin typeface="Arial"/>
                <a:ea typeface="DejaVu Sans"/>
              </a:rPr>
              <a:t>German names: the «von» must not be inserted in the surname field</a:t>
            </a:r>
            <a:endParaRPr lang="it-IT" sz="1500" b="0" u="none" strike="noStrike">
              <a:solidFill>
                <a:srgbClr val="000000"/>
              </a:solidFill>
              <a:effectLst/>
              <a:uFillTx/>
              <a:latin typeface="Arial"/>
            </a:endParaRPr>
          </a:p>
          <a:p>
            <a:pPr marL="728640" lvl="1" indent="-271440" algn="just" defTabSz="914400">
              <a:lnSpc>
                <a:spcPct val="159000"/>
              </a:lnSpc>
              <a:spcBef>
                <a:spcPts val="462"/>
              </a:spcBef>
              <a:spcAft>
                <a:spcPts val="62"/>
              </a:spcAft>
              <a:buSzPct val="102890"/>
              <a:buBlip>
                <a:blip r:embed="rId8"/>
              </a:buBlip>
              <a:tabLst>
                <a:tab pos="0" algn="l"/>
                <a:tab pos="343080" algn="l"/>
                <a:tab pos="447840" algn="l"/>
                <a:tab pos="896760" algn="l"/>
                <a:tab pos="1346040" algn="l"/>
                <a:tab pos="1795320" algn="l"/>
                <a:tab pos="2244600" algn="l"/>
                <a:tab pos="2693880" algn="l"/>
                <a:tab pos="3143160" algn="l"/>
                <a:tab pos="3592440" algn="l"/>
                <a:tab pos="4041720" algn="l"/>
                <a:tab pos="4491000" algn="l"/>
                <a:tab pos="4940280" algn="l"/>
                <a:tab pos="5389560" algn="l"/>
                <a:tab pos="5838840" algn="l"/>
                <a:tab pos="6288120" algn="l"/>
                <a:tab pos="6737400" algn="l"/>
                <a:tab pos="7186680" algn="l"/>
                <a:tab pos="7635960" algn="l"/>
                <a:tab pos="8085240" algn="l"/>
                <a:tab pos="8534520" algn="l"/>
                <a:tab pos="8983800" algn="l"/>
                <a:tab pos="8985240" algn="l"/>
                <a:tab pos="9434520" algn="l"/>
                <a:tab pos="9883800" algn="l"/>
                <a:tab pos="10333080" algn="l"/>
                <a:tab pos="10782360" algn="l"/>
              </a:tabLst>
            </a:pPr>
            <a:r>
              <a:rPr lang="en-US" sz="1500" b="0" u="none" strike="noStrike">
                <a:solidFill>
                  <a:srgbClr val="000000"/>
                </a:solidFill>
                <a:effectLst/>
                <a:uFillTx/>
                <a:latin typeface="Arial"/>
                <a:ea typeface="DejaVu Sans"/>
              </a:rPr>
              <a:t>Flemish names: different treatment of the «van» in Belgium and the Netherlands</a:t>
            </a:r>
            <a:endParaRPr lang="it-IT" sz="1500" b="0" u="none" strike="noStrike">
              <a:solidFill>
                <a:srgbClr val="000000"/>
              </a:solidFill>
              <a:effectLst/>
              <a:uFillTx/>
              <a:latin typeface="Arial"/>
            </a:endParaRPr>
          </a:p>
          <a:p>
            <a:pPr marL="728640" lvl="1" indent="-271440" algn="just" defTabSz="914400">
              <a:lnSpc>
                <a:spcPct val="159000"/>
              </a:lnSpc>
              <a:spcBef>
                <a:spcPts val="462"/>
              </a:spcBef>
              <a:spcAft>
                <a:spcPts val="62"/>
              </a:spcAft>
              <a:buSzPct val="102890"/>
              <a:buBlip>
                <a:blip r:embed="rId9"/>
              </a:buBlip>
              <a:tabLst>
                <a:tab pos="0" algn="l"/>
                <a:tab pos="343080" algn="l"/>
                <a:tab pos="447840" algn="l"/>
                <a:tab pos="896760" algn="l"/>
                <a:tab pos="1346040" algn="l"/>
                <a:tab pos="1795320" algn="l"/>
                <a:tab pos="2244600" algn="l"/>
                <a:tab pos="2693880" algn="l"/>
                <a:tab pos="3143160" algn="l"/>
                <a:tab pos="3592440" algn="l"/>
                <a:tab pos="4041720" algn="l"/>
                <a:tab pos="4491000" algn="l"/>
                <a:tab pos="4940280" algn="l"/>
                <a:tab pos="5389560" algn="l"/>
                <a:tab pos="5838840" algn="l"/>
                <a:tab pos="6288120" algn="l"/>
                <a:tab pos="6737400" algn="l"/>
                <a:tab pos="7186680" algn="l"/>
                <a:tab pos="7635960" algn="l"/>
                <a:tab pos="8085240" algn="l"/>
                <a:tab pos="8534520" algn="l"/>
                <a:tab pos="8983800" algn="l"/>
                <a:tab pos="8985240" algn="l"/>
                <a:tab pos="9434520" algn="l"/>
                <a:tab pos="9883800" algn="l"/>
                <a:tab pos="10333080" algn="l"/>
                <a:tab pos="10782360" algn="l"/>
              </a:tabLst>
            </a:pPr>
            <a:r>
              <a:rPr lang="en-US" sz="1500" b="0" u="none" strike="noStrike">
                <a:solidFill>
                  <a:srgbClr val="000000"/>
                </a:solidFill>
                <a:effectLst/>
                <a:uFillTx/>
                <a:latin typeface="Arial"/>
                <a:ea typeface="DejaVu Sans"/>
              </a:rPr>
              <a:t>pay attention to the use of prefixing the names with «M.» or «P.» («Monsieur» or «Père») that are not part of the name and must not be indexed</a:t>
            </a:r>
            <a:endParaRPr lang="it-IT" sz="1500" b="0" u="none" strike="noStrike">
              <a:solidFill>
                <a:srgbClr val="000000"/>
              </a:solidFill>
              <a:effectLst/>
              <a:uFillTx/>
              <a:latin typeface="Arial"/>
            </a:endParaRPr>
          </a:p>
          <a:p>
            <a:pPr marL="728640" lvl="1" indent="-271440" algn="just" defTabSz="914400">
              <a:lnSpc>
                <a:spcPct val="159000"/>
              </a:lnSpc>
              <a:spcBef>
                <a:spcPts val="462"/>
              </a:spcBef>
              <a:spcAft>
                <a:spcPts val="62"/>
              </a:spcAft>
              <a:buSzPct val="102890"/>
              <a:buBlip>
                <a:blip r:embed="rId10"/>
              </a:buBlip>
              <a:tabLst>
                <a:tab pos="0" algn="l"/>
                <a:tab pos="343080" algn="l"/>
                <a:tab pos="447840" algn="l"/>
                <a:tab pos="896760" algn="l"/>
                <a:tab pos="1346040" algn="l"/>
                <a:tab pos="1795320" algn="l"/>
                <a:tab pos="2244600" algn="l"/>
                <a:tab pos="2693880" algn="l"/>
                <a:tab pos="3143160" algn="l"/>
                <a:tab pos="3592440" algn="l"/>
                <a:tab pos="4041720" algn="l"/>
                <a:tab pos="4491000" algn="l"/>
                <a:tab pos="4940280" algn="l"/>
                <a:tab pos="5389560" algn="l"/>
                <a:tab pos="5838840" algn="l"/>
                <a:tab pos="6288120" algn="l"/>
                <a:tab pos="6737400" algn="l"/>
                <a:tab pos="7186680" algn="l"/>
                <a:tab pos="7635960" algn="l"/>
                <a:tab pos="8085240" algn="l"/>
                <a:tab pos="8534520" algn="l"/>
                <a:tab pos="8983800" algn="l"/>
                <a:tab pos="8985240" algn="l"/>
                <a:tab pos="9434520" algn="l"/>
                <a:tab pos="9883800" algn="l"/>
                <a:tab pos="10333080" algn="l"/>
                <a:tab pos="10782360" algn="l"/>
              </a:tabLst>
            </a:pPr>
            <a:r>
              <a:rPr lang="en-US" sz="1500" b="0" u="none" strike="noStrike">
                <a:solidFill>
                  <a:srgbClr val="000000"/>
                </a:solidFill>
                <a:effectLst/>
                <a:uFillTx/>
                <a:latin typeface="Arial"/>
                <a:ea typeface="DejaVu Sans"/>
              </a:rPr>
              <a:t>monks and nuns: enter the whole name in the field surname that is the one that determine the alphabetical ordering</a:t>
            </a:r>
            <a:endParaRPr lang="it-IT" sz="1500" b="0" u="none" strike="noStrike">
              <a:solidFill>
                <a:srgbClr val="000000"/>
              </a:solidFill>
              <a:effectLst/>
              <a:uFillTx/>
              <a:latin typeface="Arial"/>
            </a:endParaRPr>
          </a:p>
          <a:p>
            <a:pPr marL="343080" indent="-328680" algn="l" defTabSz="914400">
              <a:lnSpc>
                <a:spcPct val="80000"/>
              </a:lnSpc>
              <a:spcBef>
                <a:spcPts val="462"/>
              </a:spcBef>
              <a:spcAft>
                <a:spcPts val="62"/>
              </a:spcAft>
              <a:buNone/>
              <a:tabLst>
                <a:tab pos="0" algn="l"/>
              </a:tabLst>
            </a:pPr>
            <a:endParaRPr lang="it-IT" sz="1600" b="0" u="none" strike="noStrike">
              <a:solidFill>
                <a:srgbClr val="000000"/>
              </a:solidFill>
              <a:effectLst/>
              <a:uFillTx/>
              <a:latin typeface="Arial"/>
            </a:endParaRPr>
          </a:p>
        </p:txBody>
      </p:sp>
      <p:sp>
        <p:nvSpPr>
          <p:cNvPr id="88" name="Rectangle 3"/>
          <p:cNvSpPr/>
          <p:nvPr/>
        </p:nvSpPr>
        <p:spPr>
          <a:xfrm>
            <a:off x="0" y="6180840"/>
            <a:ext cx="9142200" cy="675360"/>
          </a:xfrm>
          <a:prstGeom prst="rect">
            <a:avLst/>
          </a:prstGeom>
          <a:solidFill>
            <a:srgbClr val="0369A3"/>
          </a:solidFill>
          <a:ln>
            <a:noFill/>
          </a:ln>
        </p:spPr>
        <p:style>
          <a:lnRef idx="2">
            <a:schemeClr val="accent2">
              <a:shade val="15000"/>
            </a:schemeClr>
          </a:lnRef>
          <a:fillRef idx="1">
            <a:schemeClr val="accent2"/>
          </a:fillRef>
          <a:effectRef idx="0">
            <a:schemeClr val="accent2"/>
          </a:effectRef>
          <a:fontRef idx="minor"/>
        </p:style>
        <p:txBody>
          <a:bodyPr lIns="90000" tIns="45000" rIns="90000" bIns="45000" anchor="ctr">
            <a:noAutofit/>
          </a:bodyPr>
          <a:p>
            <a:endParaRPr lang="en-US" sz="1800" b="0" u="none" strike="noStrike">
              <a:solidFill>
                <a:schemeClr val="lt1"/>
              </a:solidFill>
              <a:effectLst/>
              <a:uFillTx/>
              <a:latin typeface="Arial"/>
            </a:endParaRPr>
          </a:p>
        </p:txBody>
      </p:sp>
      <p:sp>
        <p:nvSpPr>
          <p:cNvPr id="89" name="PlaceHolder 3"/>
          <p:cNvSpPr>
            <a:spLocks noGrp="1"/>
          </p:cNvSpPr>
          <p:nvPr>
            <p:ph type="sldNum" idx="20"/>
          </p:nvPr>
        </p:nvSpPr>
        <p:spPr>
          <a:xfrm>
            <a:off x="6132960" y="6318720"/>
            <a:ext cx="2469600" cy="399960"/>
          </a:xfrm>
          <a:prstGeom prst="rect">
            <a:avLst/>
          </a:prstGeom>
          <a:noFill/>
          <a:ln w="0">
            <a:noFill/>
          </a:ln>
        </p:spPr>
        <p:txBody>
          <a:bodyPr lIns="90000" tIns="46800" rIns="90000" bIns="46800" anchor="t">
            <a:noAutofit/>
          </a:bodyPr>
          <a:lstStyle>
            <a:lvl1pPr indent="0" algn="r" defTabSz="914400">
              <a:lnSpc>
                <a:spcPct val="100000"/>
              </a:lnSpc>
              <a:spcBef>
                <a:spcPts val="62"/>
              </a:spcBef>
              <a:spcAft>
                <a:spcPts val="62"/>
              </a:spcAft>
              <a:buNone/>
              <a:tabLst>
                <a:tab pos="0" algn="l"/>
              </a:tabLst>
              <a:defRPr lang="en-US" sz="1800" b="0" i="1" u="none" strike="noStrike">
                <a:solidFill>
                  <a:schemeClr val="lt1"/>
                </a:solidFill>
                <a:effectLst/>
                <a:uFillTx/>
                <a:latin typeface="Arial"/>
                <a:ea typeface="DejaVu Sans"/>
              </a:defRPr>
            </a:lvl1pPr>
          </a:lstStyle>
          <a:p>
            <a:pPr indent="0" algn="r" defTabSz="914400">
              <a:lnSpc>
                <a:spcPct val="100000"/>
              </a:lnSpc>
              <a:spcBef>
                <a:spcPts val="62"/>
              </a:spcBef>
              <a:spcAft>
                <a:spcPts val="62"/>
              </a:spcAft>
              <a:buNone/>
              <a:tabLst>
                <a:tab pos="0" algn="l"/>
              </a:tabLst>
            </a:pPr>
            <a:r>
              <a:rPr lang="en-US" sz="1800" b="0" i="1" u="none" strike="noStrike">
                <a:solidFill>
                  <a:schemeClr val="lt1"/>
                </a:solidFill>
                <a:effectLst/>
                <a:uFillTx/>
                <a:latin typeface="Arial"/>
                <a:ea typeface="DejaVu Sans"/>
              </a:rPr>
              <a:t>Medioevo latino #</a:t>
            </a:r>
            <a:fld id="{FBE2A443-043C-4EE6-B880-8716C948A9E4}" type="slidenum">
              <a:rPr lang="en-US" sz="1800" b="0" i="1" u="none" strike="noStrike">
                <a:solidFill>
                  <a:schemeClr val="lt1"/>
                </a:solidFill>
                <a:effectLst/>
                <a:uFillTx/>
                <a:latin typeface="Arial"/>
                <a:ea typeface="DejaVu Sans"/>
              </a:rPr>
              <a:t>15</a:t>
            </a:fld>
            <a:endParaRPr lang="it-IT" sz="1800" b="0" u="none" strike="noStrike">
              <a:solidFill>
                <a:srgbClr val="000000"/>
              </a:solidFill>
              <a:effectLst/>
              <a:uFillTx/>
              <a:latin typeface="Times New Roman"/>
            </a:endParaRPr>
          </a:p>
        </p:txBody>
      </p:sp>
      <p:pic>
        <p:nvPicPr>
          <p:cNvPr id="90" name="Picture 6" descr="A circular object with a drawing of a monkey&#10;&#10;AI-generated content may be incorrect."/>
          <p:cNvPicPr/>
          <p:nvPr/>
        </p:nvPicPr>
        <p:blipFill>
          <a:blip r:embed="rId11"/>
          <a:stretch/>
        </p:blipFill>
        <p:spPr>
          <a:xfrm>
            <a:off x="468360" y="6244200"/>
            <a:ext cx="555120" cy="548640"/>
          </a:xfrm>
          <a:prstGeom prst="rect">
            <a:avLst/>
          </a:prstGeom>
          <a:noFill/>
          <a:ln w="0">
            <a:noFill/>
          </a:ln>
        </p:spPr>
      </p:pic>
    </p:spTree>
  </p:cSld>
  <mc:AlternateContent>
    <mc:Choice Requires="p14">
      <p:transition spd="slow" p14:dur="2000"/>
    </mc:Choice>
    <mc:Fallback>
      <p:transition spd="slow"/>
    </mc:Fallback>
  </mc:AlternateContent>
</p:sld>
</file>

<file path=ppt/theme/theme1.xml><?xml version="1.0" encoding="utf-8"?>
<a:theme xmlns:a="http://schemas.openxmlformats.org/drawingml/2006/main" xmlns:r="http://schemas.openxmlformats.org/officeDocument/2006/relationships" name="Office">
  <a:themeElements>
    <a:clrScheme name="LibreOffice">
      <a:dk1>
        <a:srgbClr val="000000"/>
      </a:dk1>
      <a:lt1>
        <a:srgbClr val="FFFFFF"/>
      </a:lt1>
      <a:dk2>
        <a:srgbClr val="000000"/>
      </a:dk2>
      <a:lt2>
        <a:srgbClr val="FFFFFF"/>
      </a:lt2>
      <a:accent1>
        <a:srgbClr val="18A303"/>
      </a:accent1>
      <a:accent2>
        <a:srgbClr val="0369A3"/>
      </a:accent2>
      <a:accent3>
        <a:srgbClr val="A33E03"/>
      </a:accent3>
      <a:accent4>
        <a:srgbClr val="8E03A3"/>
      </a:accent4>
      <a:accent5>
        <a:srgbClr val="C99C00"/>
      </a:accent5>
      <a:accent6>
        <a:srgbClr val="C9211E"/>
      </a:accent6>
      <a:hlink>
        <a:srgbClr val="0000EE"/>
      </a:hlink>
      <a:folHlink>
        <a:srgbClr val="551A8B"/>
      </a:folHlink>
    </a:clrScheme>
    <a:fontScheme name="Office">
      <a:majorFont>
        <a:latin typeface="Arial" pitchFamily="0" charset="1"/>
        <a:ea typeface="DejaVu Sans" pitchFamily="0" charset="1"/>
        <a:cs typeface="DejaVu Sans" pitchFamily="0" charset="1"/>
      </a:majorFont>
      <a:minorFont>
        <a:latin typeface="Arial" pitchFamily="0" charset="1"/>
        <a:ea typeface="DejaVu Sans" pitchFamily="0" charset="1"/>
        <a:cs typeface="DejaVu Sans" pitchFamily="0" charset="1"/>
      </a:minorFont>
    </a:fontScheme>
    <a:fmtScheme>
      <a:fillStyleLst>
        <a:solidFill>
          <a:schemeClr val="phClr"/>
        </a:solidFill>
        <a:solidFill>
          <a:schemeClr val="phClr"/>
        </a:solidFill>
        <a:solidFill>
          <a:schemeClr val="phClr"/>
        </a:solidFill>
      </a:fillStyleLst>
      <a:lnStyleLst>
        <a:ln w="6350" cap="flat" cmpd="sng" algn="ctr">
          <a:prstDash val="solid"/>
          <a:miter/>
        </a:ln>
        <a:ln w="6350" cap="flat" cmpd="sng" algn="ctr">
          <a:prstDash val="solid"/>
          <a:miter/>
        </a:ln>
        <a:ln w="6350" cap="flat" cmpd="sng" algn="ctr">
          <a:prstDash val="solid"/>
          <a:miter/>
        </a:ln>
      </a:lnStyleLst>
      <a:effectStyleLst>
        <a:effectStyle>
          <a:effectLst/>
        </a:effectStyle>
        <a:effectStyle>
          <a:effectLst/>
        </a:effectStyle>
        <a:effectStyle>
          <a:effectLst/>
        </a:effectStyle>
      </a:effectStyleLst>
      <a:bgFillStyleLst>
        <a:solidFill>
          <a:schemeClr val="phClr"/>
        </a:solidFill>
        <a:solidFill>
          <a:schemeClr val="phClr"/>
        </a:solidFill>
        <a:solidFill>
          <a:schemeClr val="phClr"/>
        </a:solidFill>
      </a:bgFillStyleLst>
    </a:fmtScheme>
  </a:themeElements>
</a:theme>
</file>

<file path=ppt/theme/theme2.xml><?xml version="1.0" encoding="utf-8"?>
<a:theme xmlns:a="http://schemas.openxmlformats.org/drawingml/2006/main" xmlns:r="http://schemas.openxmlformats.org/officeDocument/2006/relationships" name="Office Theme">
  <a:themeElements>
    <a:clrScheme name="LibreOffice">
      <a:dk1>
        <a:srgbClr val="000000"/>
      </a:dk1>
      <a:lt1>
        <a:srgbClr val="FFFFFF"/>
      </a:lt1>
      <a:dk2>
        <a:srgbClr val="000000"/>
      </a:dk2>
      <a:lt2>
        <a:srgbClr val="FFFFFF"/>
      </a:lt2>
      <a:accent1>
        <a:srgbClr val="18A303"/>
      </a:accent1>
      <a:accent2>
        <a:srgbClr val="0369A3"/>
      </a:accent2>
      <a:accent3>
        <a:srgbClr val="A33E03"/>
      </a:accent3>
      <a:accent4>
        <a:srgbClr val="8E03A3"/>
      </a:accent4>
      <a:accent5>
        <a:srgbClr val="C99C00"/>
      </a:accent5>
      <a:accent6>
        <a:srgbClr val="C9211E"/>
      </a:accent6>
      <a:hlink>
        <a:srgbClr val="0000EE"/>
      </a:hlink>
      <a:folHlink>
        <a:srgbClr val="551A8B"/>
      </a:folHlink>
    </a:clrScheme>
    <a:fontScheme name="Office">
      <a:majorFont>
        <a:latin typeface="Arial" pitchFamily="0" charset="1"/>
        <a:ea typeface="DejaVu Sans" pitchFamily="0" charset="1"/>
        <a:cs typeface="DejaVu Sans" pitchFamily="0" charset="1"/>
      </a:majorFont>
      <a:minorFont>
        <a:latin typeface="Arial" pitchFamily="0" charset="1"/>
        <a:ea typeface="DejaVu Sans" pitchFamily="0" charset="1"/>
        <a:cs typeface="DejaVu Sans" pitchFamily="0" charset="1"/>
      </a:minorFont>
    </a:fontScheme>
    <a:fmtScheme>
      <a:fillStyleLst>
        <a:solidFill>
          <a:schemeClr val="phClr"/>
        </a:solidFill>
        <a:solidFill>
          <a:schemeClr val="phClr"/>
        </a:solidFill>
        <a:solidFill>
          <a:schemeClr val="phClr"/>
        </a:solidFill>
      </a:fillStyleLst>
      <a:lnStyleLst>
        <a:ln w="6350" cap="flat" cmpd="sng" algn="ctr">
          <a:prstDash val="solid"/>
          <a:miter/>
        </a:ln>
        <a:ln w="6350" cap="flat" cmpd="sng" algn="ctr">
          <a:prstDash val="solid"/>
          <a:miter/>
        </a:ln>
        <a:ln w="6350" cap="flat" cmpd="sng" algn="ctr">
          <a:prstDash val="solid"/>
          <a:miter/>
        </a:ln>
      </a:lnStyleLst>
      <a:effectStyleLst>
        <a:effectStyle>
          <a:effectLst/>
        </a:effectStyle>
        <a:effectStyle>
          <a:effectLst/>
        </a:effectStyle>
        <a:effectStyle>
          <a:effectLst/>
        </a:effectStyle>
      </a:effectStyleLst>
      <a:bgFillStyleLst>
        <a:solidFill>
          <a:schemeClr val="phClr"/>
        </a:solidFill>
        <a:solidFill>
          <a:schemeClr val="phClr"/>
        </a:solidFill>
        <a:solidFill>
          <a:schemeClr val="phClr"/>
        </a:solidFill>
      </a:bgFillStyleLst>
    </a:fmtScheme>
  </a:themeElements>
</a:theme>
</file>

<file path=docProps/app.xml><?xml version="1.0" encoding="utf-8"?>
<Properties xmlns="http://schemas.openxmlformats.org/officeDocument/2006/extended-properties" xmlns:vt="http://schemas.openxmlformats.org/officeDocument/2006/docPropsVTypes">
  <Template/>
  <TotalTime>452</TotalTime>
  <Application>LibreOffice/26.2.5.2$Windows_X86_64 LibreOffice_project/cd7284b4cbbfeb507e630c1aac019f4157393acb</Application>
  <AppVersion>15.0000</AppVersion>
  <Words>2024</Words>
  <Paragraphs>108</Paragraphs>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erms:created xsi:type="dcterms:W3CDTF">2012-09-16T17:50:46Z</dcterms:created>
  <dc:creator>Lucia Pinelli</dc:creator>
  <dc:description/>
  <dc:language>it-IT</dc:language>
  <cp:lastModifiedBy>Lucia Pinelli</cp:lastModifiedBy>
  <dcterms:modified xsi:type="dcterms:W3CDTF">2026-09-13T13:58:28Z</dcterms:modified>
  <cp:revision>68</cp:revision>
  <dc:subject/>
  <dc:title>TRAINING SCHOOL NEW TECHNOLOGIES, DATABASES AND REPERTORIES FOR MEDIEVAL STUDIES (XVI CORSO INTERNAZIONALE DI FORMAZIONE BIBLIOGRAFICA - Medioevo latino. Metodologie e tecniche bibliografiche) Firenze, Certosa del Galluzzo 24 - 29 settembre 2012</dc:title>
</cp:coreProperties>
</file>

<file path=docProps/custom.xml><?xml version="1.0" encoding="utf-8"?>
<Properties xmlns="http://schemas.openxmlformats.org/officeDocument/2006/custom-properties" xmlns:vt="http://schemas.openxmlformats.org/officeDocument/2006/docPropsVTypes">
  <property fmtid="{D5CDD505-2E9C-101B-9397-08002B2CF9AE}" pid="2" name="Notes">
    <vt:i4>15</vt:i4>
  </property>
  <property fmtid="{D5CDD505-2E9C-101B-9397-08002B2CF9AE}" pid="3" name="PresentationFormat">
    <vt:lpwstr>On-screen Show (4:3)</vt:lpwstr>
  </property>
  <property fmtid="{D5CDD505-2E9C-101B-9397-08002B2CF9AE}" pid="4" name="Slides">
    <vt:i4>15</vt:i4>
  </property>
</Properties>
</file>